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9" r:id="rId3"/>
    <p:sldId id="269" r:id="rId4"/>
    <p:sldId id="260" r:id="rId5"/>
    <p:sldId id="261" r:id="rId6"/>
    <p:sldId id="262" r:id="rId7"/>
    <p:sldId id="271" r:id="rId8"/>
    <p:sldId id="263" r:id="rId9"/>
    <p:sldId id="264" r:id="rId10"/>
    <p:sldId id="267" r:id="rId11"/>
  </p:sldIdLst>
  <p:sldSz cx="9144000" cy="5143500" type="screen16x9"/>
  <p:notesSz cx="6858000" cy="9144000"/>
  <p:embeddedFontLst>
    <p:embeddedFont>
      <p:font typeface="Livvic" pitchFamily="2" charset="0"/>
      <p:regular r:id="rId13"/>
      <p:bold r:id="rId14"/>
      <p:italic r:id="rId15"/>
      <p:boldItalic r:id="rId16"/>
    </p:embeddedFont>
    <p:embeddedFont>
      <p:font typeface="Open Sans Light" panose="020B0306030504020204" pitchFamily="34" charset="0"/>
      <p:regular r:id="rId17"/>
      <p:italic r:id="rId18"/>
    </p:embeddedFont>
    <p:embeddedFont>
      <p:font typeface="Quattrocento Sans" panose="020B05020500000200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53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t3OCCWfBPrdPbmBgMY/vN674W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/>
    <p:restoredTop sz="94650"/>
  </p:normalViewPr>
  <p:slideViewPr>
    <p:cSldViewPr snapToGrid="0">
      <p:cViewPr>
        <p:scale>
          <a:sx n="118" d="100"/>
          <a:sy n="118" d="100"/>
        </p:scale>
        <p:origin x="540" y="426"/>
      </p:cViewPr>
      <p:guideLst>
        <p:guide orient="horz" pos="105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B5527A-6640-AF42-BDF4-A26D1A4AC987}" type="doc">
      <dgm:prSet loTypeId="urn:microsoft.com/office/officeart/2005/8/layout/hList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A9E09D3-DC8B-D34C-A9E6-1589702C64AF}">
      <dgm:prSet phldrT="[Text]"/>
      <dgm:spPr/>
      <dgm:t>
        <a:bodyPr/>
        <a:lstStyle/>
        <a:p>
          <a:r>
            <a:rPr lang="de-DE" dirty="0"/>
            <a:t>Bild</a:t>
          </a:r>
        </a:p>
      </dgm:t>
    </dgm:pt>
    <dgm:pt modelId="{4ED9C387-9D63-9842-A648-82922164CDCE}" type="parTrans" cxnId="{0FDB57F0-93B6-914B-9CA2-7DA4970D3FE2}">
      <dgm:prSet/>
      <dgm:spPr/>
      <dgm:t>
        <a:bodyPr/>
        <a:lstStyle/>
        <a:p>
          <a:endParaRPr lang="de-DE"/>
        </a:p>
      </dgm:t>
    </dgm:pt>
    <dgm:pt modelId="{CB7BC3A4-7F02-D94E-8A48-CF7F83D278E0}" type="sibTrans" cxnId="{0FDB57F0-93B6-914B-9CA2-7DA4970D3FE2}">
      <dgm:prSet/>
      <dgm:spPr/>
      <dgm:t>
        <a:bodyPr/>
        <a:lstStyle/>
        <a:p>
          <a:endParaRPr lang="de-DE"/>
        </a:p>
      </dgm:t>
    </dgm:pt>
    <dgm:pt modelId="{68BECCB2-23F6-EB43-84C9-6D6B1697C3D9}">
      <dgm:prSet phldrT="[Text]"/>
      <dgm:spPr/>
      <dgm:t>
        <a:bodyPr/>
        <a:lstStyle/>
        <a:p>
          <a:r>
            <a:rPr lang="de-DE" dirty="0"/>
            <a:t>Beate</a:t>
          </a:r>
        </a:p>
      </dgm:t>
    </dgm:pt>
    <dgm:pt modelId="{8F9075FA-FC58-3647-AD35-0C04D6AF8BE0}" type="parTrans" cxnId="{9020A113-E9BF-DB4D-9AAE-63DFDC1CB066}">
      <dgm:prSet/>
      <dgm:spPr/>
      <dgm:t>
        <a:bodyPr/>
        <a:lstStyle/>
        <a:p>
          <a:endParaRPr lang="de-DE"/>
        </a:p>
      </dgm:t>
    </dgm:pt>
    <dgm:pt modelId="{D2F7CDE0-0B47-B148-967C-7F593E5D5DD4}" type="sibTrans" cxnId="{9020A113-E9BF-DB4D-9AAE-63DFDC1CB066}">
      <dgm:prSet/>
      <dgm:spPr/>
      <dgm:t>
        <a:bodyPr/>
        <a:lstStyle/>
        <a:p>
          <a:endParaRPr lang="de-DE"/>
        </a:p>
      </dgm:t>
    </dgm:pt>
    <dgm:pt modelId="{7A3DF52A-8615-1F4F-A0C4-CC0A5C5D2346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AA71B21F-C9D9-7F4D-88F3-B61E3C117C15}" type="parTrans" cxnId="{CA1FC762-48A0-914A-9ACE-CC85E97E6000}">
      <dgm:prSet/>
      <dgm:spPr/>
      <dgm:t>
        <a:bodyPr/>
        <a:lstStyle/>
        <a:p>
          <a:endParaRPr lang="de-DE"/>
        </a:p>
      </dgm:t>
    </dgm:pt>
    <dgm:pt modelId="{F0732806-B7C9-4C49-AE24-793B47A375BC}" type="sibTrans" cxnId="{CA1FC762-48A0-914A-9ACE-CC85E97E6000}">
      <dgm:prSet/>
      <dgm:spPr/>
      <dgm:t>
        <a:bodyPr/>
        <a:lstStyle/>
        <a:p>
          <a:endParaRPr lang="de-DE"/>
        </a:p>
      </dgm:t>
    </dgm:pt>
    <dgm:pt modelId="{3E1D0C99-F5FA-8E43-A74D-FB3EE264610C}">
      <dgm:prSet phldrT="[Text]"/>
      <dgm:spPr/>
      <dgm:t>
        <a:bodyPr/>
        <a:lstStyle/>
        <a:p>
          <a:r>
            <a:rPr lang="de-DE" dirty="0"/>
            <a:t>Kerstin</a:t>
          </a:r>
        </a:p>
      </dgm:t>
    </dgm:pt>
    <dgm:pt modelId="{4EBD94E7-DA65-6E48-8198-2EA66E6E5465}" type="parTrans" cxnId="{A29E5B16-BCAD-C046-B4D8-D44AA9B0779F}">
      <dgm:prSet/>
      <dgm:spPr/>
      <dgm:t>
        <a:bodyPr/>
        <a:lstStyle/>
        <a:p>
          <a:endParaRPr lang="de-DE"/>
        </a:p>
      </dgm:t>
    </dgm:pt>
    <dgm:pt modelId="{6E3D0711-9F66-044F-9360-35BC2BDB575E}" type="sibTrans" cxnId="{A29E5B16-BCAD-C046-B4D8-D44AA9B0779F}">
      <dgm:prSet/>
      <dgm:spPr/>
      <dgm:t>
        <a:bodyPr/>
        <a:lstStyle/>
        <a:p>
          <a:endParaRPr lang="de-DE"/>
        </a:p>
      </dgm:t>
    </dgm:pt>
    <dgm:pt modelId="{6E9FDB34-E23B-A742-B412-B46FC575A52E}">
      <dgm:prSet phldrT="[Text]"/>
      <dgm:spPr/>
      <dgm:t>
        <a:bodyPr/>
        <a:lstStyle/>
        <a:p>
          <a:r>
            <a:rPr lang="de-DE" dirty="0"/>
            <a:t>Bild</a:t>
          </a:r>
        </a:p>
      </dgm:t>
    </dgm:pt>
    <dgm:pt modelId="{9266A6DB-448D-C34F-853B-CAF33F38363E}" type="parTrans" cxnId="{08423AB6-3C2A-A04E-B14F-40C783B80B10}">
      <dgm:prSet/>
      <dgm:spPr/>
      <dgm:t>
        <a:bodyPr/>
        <a:lstStyle/>
        <a:p>
          <a:endParaRPr lang="de-DE"/>
        </a:p>
      </dgm:t>
    </dgm:pt>
    <dgm:pt modelId="{80ADA333-FCA6-934B-B9A8-5F9A720C5D42}" type="sibTrans" cxnId="{08423AB6-3C2A-A04E-B14F-40C783B80B10}">
      <dgm:prSet/>
      <dgm:spPr/>
      <dgm:t>
        <a:bodyPr/>
        <a:lstStyle/>
        <a:p>
          <a:endParaRPr lang="de-DE"/>
        </a:p>
      </dgm:t>
    </dgm:pt>
    <dgm:pt modelId="{0923AB5A-E629-7C43-8BE8-0FA5AC1B96F0}">
      <dgm:prSet phldrT="[Text]"/>
      <dgm:spPr/>
      <dgm:t>
        <a:bodyPr/>
        <a:lstStyle/>
        <a:p>
          <a:r>
            <a:rPr lang="de-DE" dirty="0"/>
            <a:t>Bild</a:t>
          </a:r>
        </a:p>
      </dgm:t>
    </dgm:pt>
    <dgm:pt modelId="{4B52BEB4-EBC5-E742-8A8B-A6621EA8AAF3}" type="parTrans" cxnId="{93C80F4A-AC1E-ED48-9A32-634A5642B74F}">
      <dgm:prSet/>
      <dgm:spPr/>
      <dgm:t>
        <a:bodyPr/>
        <a:lstStyle/>
        <a:p>
          <a:endParaRPr lang="de-DE"/>
        </a:p>
      </dgm:t>
    </dgm:pt>
    <dgm:pt modelId="{8159BDE3-A382-CE4E-B577-4247CDECA91A}" type="sibTrans" cxnId="{93C80F4A-AC1E-ED48-9A32-634A5642B74F}">
      <dgm:prSet/>
      <dgm:spPr/>
      <dgm:t>
        <a:bodyPr/>
        <a:lstStyle/>
        <a:p>
          <a:endParaRPr lang="de-DE"/>
        </a:p>
      </dgm:t>
    </dgm:pt>
    <dgm:pt modelId="{90DD1D6D-FF1B-1E49-989B-2AADCAF93F16}">
      <dgm:prSet phldrT="[Text]"/>
      <dgm:spPr>
        <a:blipFill rotWithShape="0">
          <a:blip xmlns:r="http://schemas.openxmlformats.org/officeDocument/2006/relationships" r:embed="rId2"/>
          <a:srcRect/>
          <a:stretch>
            <a:fillRect t="-58000" b="-58000"/>
          </a:stretch>
        </a:blipFill>
      </dgm:spPr>
      <dgm:t>
        <a:bodyPr/>
        <a:lstStyle/>
        <a:p>
          <a:endParaRPr lang="de-DE" dirty="0"/>
        </a:p>
        <a:p>
          <a:endParaRPr lang="de-DE" dirty="0"/>
        </a:p>
      </dgm:t>
    </dgm:pt>
    <dgm:pt modelId="{7745859D-8BA9-6244-8FE3-355AA63B1609}" type="parTrans" cxnId="{7F9D73A4-4906-104A-B11E-F8620A4062EA}">
      <dgm:prSet/>
      <dgm:spPr/>
      <dgm:t>
        <a:bodyPr/>
        <a:lstStyle/>
        <a:p>
          <a:endParaRPr lang="de-DE"/>
        </a:p>
      </dgm:t>
    </dgm:pt>
    <dgm:pt modelId="{4938E838-A07E-9A4E-AC25-15E1A3CCC6C0}" type="sibTrans" cxnId="{7F9D73A4-4906-104A-B11E-F8620A4062EA}">
      <dgm:prSet/>
      <dgm:spPr/>
      <dgm:t>
        <a:bodyPr/>
        <a:lstStyle/>
        <a:p>
          <a:endParaRPr lang="de-DE"/>
        </a:p>
      </dgm:t>
    </dgm:pt>
    <dgm:pt modelId="{ABA7F486-8007-E44C-9711-CA8D543B3F5C}">
      <dgm:prSet phldrT="[Text]"/>
      <dgm:spPr/>
      <dgm:t>
        <a:bodyPr/>
        <a:lstStyle/>
        <a:p>
          <a:r>
            <a:rPr lang="de-DE" dirty="0"/>
            <a:t>Merve</a:t>
          </a:r>
        </a:p>
      </dgm:t>
    </dgm:pt>
    <dgm:pt modelId="{5C344212-E3AE-B747-A8E0-ACAC1613299C}" type="parTrans" cxnId="{084A257A-213C-204F-A607-D0B754D5096F}">
      <dgm:prSet/>
      <dgm:spPr/>
      <dgm:t>
        <a:bodyPr/>
        <a:lstStyle/>
        <a:p>
          <a:endParaRPr lang="de-DE"/>
        </a:p>
      </dgm:t>
    </dgm:pt>
    <dgm:pt modelId="{7760817D-91AD-C349-9648-1B2C25B0CD1B}" type="sibTrans" cxnId="{084A257A-213C-204F-A607-D0B754D5096F}">
      <dgm:prSet/>
      <dgm:spPr/>
      <dgm:t>
        <a:bodyPr/>
        <a:lstStyle/>
        <a:p>
          <a:endParaRPr lang="de-DE"/>
        </a:p>
      </dgm:t>
    </dgm:pt>
    <dgm:pt modelId="{285BE78C-8CAD-E14F-B5A8-8B6513D74184}">
      <dgm:prSet phldrT="[Text]"/>
      <dgm:spPr/>
      <dgm:t>
        <a:bodyPr/>
        <a:lstStyle/>
        <a:p>
          <a:r>
            <a:rPr lang="de-DE" dirty="0" err="1"/>
            <a:t>Muktadir</a:t>
          </a:r>
          <a:endParaRPr lang="de-DE" dirty="0"/>
        </a:p>
      </dgm:t>
    </dgm:pt>
    <dgm:pt modelId="{E5CF0E48-1784-E84B-8BCB-7E70F154C3AB}" type="parTrans" cxnId="{61A09258-A0FC-6B4F-A710-3BEDCF7D8766}">
      <dgm:prSet/>
      <dgm:spPr/>
      <dgm:t>
        <a:bodyPr/>
        <a:lstStyle/>
        <a:p>
          <a:endParaRPr lang="de-DE"/>
        </a:p>
      </dgm:t>
    </dgm:pt>
    <dgm:pt modelId="{853B29D7-E0FA-A549-9D27-E920C0ED7AA8}" type="sibTrans" cxnId="{61A09258-A0FC-6B4F-A710-3BEDCF7D8766}">
      <dgm:prSet/>
      <dgm:spPr/>
      <dgm:t>
        <a:bodyPr/>
        <a:lstStyle/>
        <a:p>
          <a:endParaRPr lang="de-DE"/>
        </a:p>
      </dgm:t>
    </dgm:pt>
    <dgm:pt modelId="{8BE0877B-8BC1-D941-A515-00B38BEE8A44}">
      <dgm:prSet phldrT="[Text]"/>
      <dgm:spPr/>
      <dgm:t>
        <a:bodyPr/>
        <a:lstStyle/>
        <a:p>
          <a:r>
            <a:rPr lang="de-DE" dirty="0"/>
            <a:t>Dominik </a:t>
          </a:r>
        </a:p>
      </dgm:t>
    </dgm:pt>
    <dgm:pt modelId="{AB62D34A-A94D-414B-A669-39F62E34332B}" type="parTrans" cxnId="{9CB27CB0-951F-474E-912B-867AD4A4BFF5}">
      <dgm:prSet/>
      <dgm:spPr/>
      <dgm:t>
        <a:bodyPr/>
        <a:lstStyle/>
        <a:p>
          <a:endParaRPr lang="de-DE"/>
        </a:p>
      </dgm:t>
    </dgm:pt>
    <dgm:pt modelId="{98B473B9-3F32-4745-B00E-B3D2EDD80008}" type="sibTrans" cxnId="{9CB27CB0-951F-474E-912B-867AD4A4BFF5}">
      <dgm:prSet/>
      <dgm:spPr/>
      <dgm:t>
        <a:bodyPr/>
        <a:lstStyle/>
        <a:p>
          <a:endParaRPr lang="de-DE"/>
        </a:p>
      </dgm:t>
    </dgm:pt>
    <dgm:pt modelId="{B427283D-3488-6C41-A86E-BB841C319528}">
      <dgm:prSet phldrT="[Text]"/>
      <dgm:spPr/>
      <dgm:t>
        <a:bodyPr/>
        <a:lstStyle/>
        <a:p>
          <a:r>
            <a:rPr lang="de-DE" dirty="0"/>
            <a:t>France</a:t>
          </a:r>
        </a:p>
      </dgm:t>
    </dgm:pt>
    <dgm:pt modelId="{D1E3DBA3-9A27-B143-BE5A-6A2E2642311A}" type="parTrans" cxnId="{5A6BCE3D-77B4-7246-A758-4F1C3B4CF264}">
      <dgm:prSet/>
      <dgm:spPr/>
      <dgm:t>
        <a:bodyPr/>
        <a:lstStyle/>
        <a:p>
          <a:endParaRPr lang="de-DE"/>
        </a:p>
      </dgm:t>
    </dgm:pt>
    <dgm:pt modelId="{04B2FE0E-A5E0-6342-AA28-8480110244E8}" type="sibTrans" cxnId="{5A6BCE3D-77B4-7246-A758-4F1C3B4CF264}">
      <dgm:prSet/>
      <dgm:spPr/>
      <dgm:t>
        <a:bodyPr/>
        <a:lstStyle/>
        <a:p>
          <a:endParaRPr lang="de-DE"/>
        </a:p>
      </dgm:t>
    </dgm:pt>
    <dgm:pt modelId="{A3DD63F4-5F1E-B54C-BFC5-22F66E2BFB1C}">
      <dgm:prSet phldrT="[Text]"/>
      <dgm:spPr/>
      <dgm:t>
        <a:bodyPr/>
        <a:lstStyle/>
        <a:p>
          <a:r>
            <a:rPr lang="de-DE" dirty="0"/>
            <a:t>Profession</a:t>
          </a:r>
        </a:p>
      </dgm:t>
    </dgm:pt>
    <dgm:pt modelId="{9338C8D3-3DEE-9C40-890F-F88ED2CA628E}" type="parTrans" cxnId="{98FA202C-D1D1-FE40-BC8B-0A44095F28C0}">
      <dgm:prSet/>
      <dgm:spPr/>
      <dgm:t>
        <a:bodyPr/>
        <a:lstStyle/>
        <a:p>
          <a:endParaRPr lang="de-DE"/>
        </a:p>
      </dgm:t>
    </dgm:pt>
    <dgm:pt modelId="{CC768FB5-E439-AD45-AF09-4EA1A1094A52}" type="sibTrans" cxnId="{98FA202C-D1D1-FE40-BC8B-0A44095F28C0}">
      <dgm:prSet/>
      <dgm:spPr/>
      <dgm:t>
        <a:bodyPr/>
        <a:lstStyle/>
        <a:p>
          <a:endParaRPr lang="de-DE"/>
        </a:p>
      </dgm:t>
    </dgm:pt>
    <dgm:pt modelId="{C3F72A8B-712B-E842-B43A-81CEF41A1228}">
      <dgm:prSet phldrT="[Text]"/>
      <dgm:spPr/>
      <dgm:t>
        <a:bodyPr/>
        <a:lstStyle/>
        <a:p>
          <a:r>
            <a:rPr lang="de-DE" dirty="0"/>
            <a:t>Germany</a:t>
          </a:r>
        </a:p>
      </dgm:t>
    </dgm:pt>
    <dgm:pt modelId="{1312C23B-5AFB-0F40-AF0E-CC7BE8055D9E}" type="parTrans" cxnId="{C8832C42-CC46-A94E-9150-1E09882B9A80}">
      <dgm:prSet/>
      <dgm:spPr/>
      <dgm:t>
        <a:bodyPr/>
        <a:lstStyle/>
        <a:p>
          <a:endParaRPr lang="de-DE"/>
        </a:p>
      </dgm:t>
    </dgm:pt>
    <dgm:pt modelId="{76610CE7-5125-E548-99AF-D9911A8BE5E1}" type="sibTrans" cxnId="{C8832C42-CC46-A94E-9150-1E09882B9A80}">
      <dgm:prSet/>
      <dgm:spPr/>
      <dgm:t>
        <a:bodyPr/>
        <a:lstStyle/>
        <a:p>
          <a:endParaRPr lang="de-DE"/>
        </a:p>
      </dgm:t>
    </dgm:pt>
    <dgm:pt modelId="{FA701530-0EBA-5A4D-81F3-E35E87218E71}">
      <dgm:prSet phldrT="[Text]"/>
      <dgm:spPr/>
      <dgm:t>
        <a:bodyPr/>
        <a:lstStyle/>
        <a:p>
          <a:r>
            <a:rPr lang="de-DE" dirty="0"/>
            <a:t>Media Developer/ Analyst</a:t>
          </a:r>
        </a:p>
      </dgm:t>
    </dgm:pt>
    <dgm:pt modelId="{27C15F48-BEB6-324E-83DC-68C32244C15C}" type="parTrans" cxnId="{4ADDF6C5-CF1C-3B4A-851C-D8B3DF47061D}">
      <dgm:prSet/>
      <dgm:spPr/>
      <dgm:t>
        <a:bodyPr/>
        <a:lstStyle/>
        <a:p>
          <a:endParaRPr lang="de-DE"/>
        </a:p>
      </dgm:t>
    </dgm:pt>
    <dgm:pt modelId="{3FC0FA54-45B8-8245-ADEF-1E02EDC27288}" type="sibTrans" cxnId="{4ADDF6C5-CF1C-3B4A-851C-D8B3DF47061D}">
      <dgm:prSet/>
      <dgm:spPr/>
      <dgm:t>
        <a:bodyPr/>
        <a:lstStyle/>
        <a:p>
          <a:endParaRPr lang="de-DE"/>
        </a:p>
      </dgm:t>
    </dgm:pt>
    <dgm:pt modelId="{CFB29B06-301B-5743-9593-24B2A4875006}">
      <dgm:prSet phldrT="[Text]"/>
      <dgm:spPr/>
      <dgm:t>
        <a:bodyPr/>
        <a:lstStyle/>
        <a:p>
          <a:r>
            <a:rPr lang="de-DE" dirty="0"/>
            <a:t>Turkey</a:t>
          </a:r>
        </a:p>
      </dgm:t>
    </dgm:pt>
    <dgm:pt modelId="{8F7BA215-D7EB-7741-8E96-532CA3A44992}" type="parTrans" cxnId="{FA49475C-E4E2-0A48-B8B7-AC082D96C492}">
      <dgm:prSet/>
      <dgm:spPr/>
      <dgm:t>
        <a:bodyPr/>
        <a:lstStyle/>
        <a:p>
          <a:endParaRPr lang="de-DE"/>
        </a:p>
      </dgm:t>
    </dgm:pt>
    <dgm:pt modelId="{79DA3BB1-1682-CE41-8EEB-BF1596A594C4}" type="sibTrans" cxnId="{FA49475C-E4E2-0A48-B8B7-AC082D96C492}">
      <dgm:prSet/>
      <dgm:spPr/>
      <dgm:t>
        <a:bodyPr/>
        <a:lstStyle/>
        <a:p>
          <a:endParaRPr lang="de-DE"/>
        </a:p>
      </dgm:t>
    </dgm:pt>
    <dgm:pt modelId="{E145D029-A700-AD4E-926C-C5F479095D83}">
      <dgm:prSet phldrT="[Text]"/>
      <dgm:spPr/>
      <dgm:t>
        <a:bodyPr/>
        <a:lstStyle/>
        <a:p>
          <a:r>
            <a:rPr lang="de-DE" dirty="0" err="1"/>
            <a:t>Neuroscientiest</a:t>
          </a:r>
          <a:endParaRPr lang="de-DE" dirty="0"/>
        </a:p>
      </dgm:t>
    </dgm:pt>
    <dgm:pt modelId="{AE674CF0-5090-4446-A532-F5AA7A70A67A}" type="parTrans" cxnId="{818F769E-DED8-EF4D-84B4-0ED385FCD97E}">
      <dgm:prSet/>
      <dgm:spPr/>
      <dgm:t>
        <a:bodyPr/>
        <a:lstStyle/>
        <a:p>
          <a:endParaRPr lang="de-DE"/>
        </a:p>
      </dgm:t>
    </dgm:pt>
    <dgm:pt modelId="{898DCD9B-3660-7A40-B6CF-92578B6422A4}" type="sibTrans" cxnId="{818F769E-DED8-EF4D-84B4-0ED385FCD97E}">
      <dgm:prSet/>
      <dgm:spPr/>
      <dgm:t>
        <a:bodyPr/>
        <a:lstStyle/>
        <a:p>
          <a:endParaRPr lang="de-DE"/>
        </a:p>
      </dgm:t>
    </dgm:pt>
    <dgm:pt modelId="{6C759E8C-79A0-1D46-8A12-583BDA79D4E4}">
      <dgm:prSet phldrT="[Text]"/>
      <dgm:spPr/>
      <dgm:t>
        <a:bodyPr/>
        <a:lstStyle/>
        <a:p>
          <a:r>
            <a:rPr lang="de-DE" dirty="0"/>
            <a:t>?</a:t>
          </a:r>
        </a:p>
      </dgm:t>
    </dgm:pt>
    <dgm:pt modelId="{2B9A87E1-1DAF-FA46-91CD-D8486E9C53A2}" type="parTrans" cxnId="{74563F2A-C46A-E846-BEF4-991825245FAA}">
      <dgm:prSet/>
      <dgm:spPr/>
      <dgm:t>
        <a:bodyPr/>
        <a:lstStyle/>
        <a:p>
          <a:endParaRPr lang="de-DE"/>
        </a:p>
      </dgm:t>
    </dgm:pt>
    <dgm:pt modelId="{5F73E360-4A5F-BE4D-A923-A661EEFB6837}" type="sibTrans" cxnId="{74563F2A-C46A-E846-BEF4-991825245FAA}">
      <dgm:prSet/>
      <dgm:spPr/>
      <dgm:t>
        <a:bodyPr/>
        <a:lstStyle/>
        <a:p>
          <a:endParaRPr lang="de-DE"/>
        </a:p>
      </dgm:t>
    </dgm:pt>
    <dgm:pt modelId="{94A75B28-607D-2047-9813-8F91693EBE99}">
      <dgm:prSet phldrT="[Text]"/>
      <dgm:spPr/>
      <dgm:t>
        <a:bodyPr/>
        <a:lstStyle/>
        <a:p>
          <a:r>
            <a:rPr lang="de-DE" dirty="0"/>
            <a:t>Profession</a:t>
          </a:r>
        </a:p>
      </dgm:t>
    </dgm:pt>
    <dgm:pt modelId="{59FC21EE-0FBF-D240-9DE2-8A1ADCC6C29F}" type="parTrans" cxnId="{D2911C06-03FE-574C-9858-672443644C69}">
      <dgm:prSet/>
      <dgm:spPr/>
      <dgm:t>
        <a:bodyPr/>
        <a:lstStyle/>
        <a:p>
          <a:endParaRPr lang="de-DE"/>
        </a:p>
      </dgm:t>
    </dgm:pt>
    <dgm:pt modelId="{A6E20749-AE70-714C-BE14-780BBD99F7F3}" type="sibTrans" cxnId="{D2911C06-03FE-574C-9858-672443644C69}">
      <dgm:prSet/>
      <dgm:spPr/>
      <dgm:t>
        <a:bodyPr/>
        <a:lstStyle/>
        <a:p>
          <a:endParaRPr lang="de-DE"/>
        </a:p>
      </dgm:t>
    </dgm:pt>
    <dgm:pt modelId="{975A5E9C-3CCC-B641-88F3-584A519BBAAF}">
      <dgm:prSet phldrT="[Text]"/>
      <dgm:spPr/>
      <dgm:t>
        <a:bodyPr/>
        <a:lstStyle/>
        <a:p>
          <a:r>
            <a:rPr lang="de-DE" dirty="0"/>
            <a:t>Germany</a:t>
          </a:r>
        </a:p>
      </dgm:t>
    </dgm:pt>
    <dgm:pt modelId="{9B4433C2-7FC5-AC42-A3E3-7EA5A9EE0A24}" type="parTrans" cxnId="{452A46CA-710F-6E40-A083-23006B9FD595}">
      <dgm:prSet/>
      <dgm:spPr/>
      <dgm:t>
        <a:bodyPr/>
        <a:lstStyle/>
        <a:p>
          <a:endParaRPr lang="de-DE"/>
        </a:p>
      </dgm:t>
    </dgm:pt>
    <dgm:pt modelId="{2DE743C4-CAEF-A940-A97D-5EA965994F43}" type="sibTrans" cxnId="{452A46CA-710F-6E40-A083-23006B9FD595}">
      <dgm:prSet/>
      <dgm:spPr/>
      <dgm:t>
        <a:bodyPr/>
        <a:lstStyle/>
        <a:p>
          <a:endParaRPr lang="de-DE"/>
        </a:p>
      </dgm:t>
    </dgm:pt>
    <dgm:pt modelId="{60044262-D414-E249-8FA8-B124AFBC66D5}">
      <dgm:prSet phldrT="[Text]"/>
      <dgm:spPr/>
      <dgm:t>
        <a:bodyPr/>
        <a:lstStyle/>
        <a:p>
          <a:r>
            <a:rPr lang="de-DE" dirty="0"/>
            <a:t>Sales Manager</a:t>
          </a:r>
        </a:p>
      </dgm:t>
    </dgm:pt>
    <dgm:pt modelId="{21100698-0872-1E4E-BC87-A1B80B996779}" type="parTrans" cxnId="{E591D4BA-6E49-584A-BFA8-09ECC9B3B351}">
      <dgm:prSet/>
      <dgm:spPr/>
      <dgm:t>
        <a:bodyPr/>
        <a:lstStyle/>
        <a:p>
          <a:endParaRPr lang="de-DE"/>
        </a:p>
      </dgm:t>
    </dgm:pt>
    <dgm:pt modelId="{7AD583AB-B329-9D46-87C6-C164691AC0E4}" type="sibTrans" cxnId="{E591D4BA-6E49-584A-BFA8-09ECC9B3B351}">
      <dgm:prSet/>
      <dgm:spPr/>
      <dgm:t>
        <a:bodyPr/>
        <a:lstStyle/>
        <a:p>
          <a:endParaRPr lang="de-DE"/>
        </a:p>
      </dgm:t>
    </dgm:pt>
    <dgm:pt modelId="{443617D2-9ABE-3547-B77E-79A4CBFD9FBB}" type="pres">
      <dgm:prSet presAssocID="{50B5527A-6640-AF42-BDF4-A26D1A4AC987}" presName="list" presStyleCnt="0">
        <dgm:presLayoutVars>
          <dgm:dir/>
          <dgm:animLvl val="lvl"/>
        </dgm:presLayoutVars>
      </dgm:prSet>
      <dgm:spPr/>
    </dgm:pt>
    <dgm:pt modelId="{0521B149-685E-4E47-9363-8B3E2D112500}" type="pres">
      <dgm:prSet presAssocID="{0A9E09D3-DC8B-D34C-A9E6-1589702C64AF}" presName="posSpace" presStyleCnt="0"/>
      <dgm:spPr/>
    </dgm:pt>
    <dgm:pt modelId="{BB5A33B6-2973-FA4F-8293-C22273AFD9BF}" type="pres">
      <dgm:prSet presAssocID="{0A9E09D3-DC8B-D34C-A9E6-1589702C64AF}" presName="vertFlow" presStyleCnt="0"/>
      <dgm:spPr/>
    </dgm:pt>
    <dgm:pt modelId="{16843B9E-939E-CE42-BE18-6E3D1F731DCE}" type="pres">
      <dgm:prSet presAssocID="{0A9E09D3-DC8B-D34C-A9E6-1589702C64AF}" presName="topSpace" presStyleCnt="0"/>
      <dgm:spPr/>
    </dgm:pt>
    <dgm:pt modelId="{C79E74EB-AB66-364C-AF25-677E9B6B6629}" type="pres">
      <dgm:prSet presAssocID="{0A9E09D3-DC8B-D34C-A9E6-1589702C64AF}" presName="firstComp" presStyleCnt="0"/>
      <dgm:spPr/>
    </dgm:pt>
    <dgm:pt modelId="{06A9613A-610F-374F-9787-09F1EDD82DB8}" type="pres">
      <dgm:prSet presAssocID="{0A9E09D3-DC8B-D34C-A9E6-1589702C64AF}" presName="firstChild" presStyleLbl="bgAccFollowNode1" presStyleIdx="0" presStyleCnt="15"/>
      <dgm:spPr/>
    </dgm:pt>
    <dgm:pt modelId="{D92FBD79-AC03-D844-9997-90540FA3059F}" type="pres">
      <dgm:prSet presAssocID="{0A9E09D3-DC8B-D34C-A9E6-1589702C64AF}" presName="firstChildTx" presStyleLbl="bgAccFollowNode1" presStyleIdx="0" presStyleCnt="15">
        <dgm:presLayoutVars>
          <dgm:bulletEnabled val="1"/>
        </dgm:presLayoutVars>
      </dgm:prSet>
      <dgm:spPr/>
    </dgm:pt>
    <dgm:pt modelId="{6F6A3B1D-54C4-694C-98E2-B9C8648B14B7}" type="pres">
      <dgm:prSet presAssocID="{B427283D-3488-6C41-A86E-BB841C319528}" presName="comp" presStyleCnt="0"/>
      <dgm:spPr/>
    </dgm:pt>
    <dgm:pt modelId="{B173518C-9931-054E-9D65-BEDCEEAC7F28}" type="pres">
      <dgm:prSet presAssocID="{B427283D-3488-6C41-A86E-BB841C319528}" presName="child" presStyleLbl="bgAccFollowNode1" presStyleIdx="1" presStyleCnt="15"/>
      <dgm:spPr/>
    </dgm:pt>
    <dgm:pt modelId="{4A868090-2CA5-374D-89A5-1F9AEA9E1F95}" type="pres">
      <dgm:prSet presAssocID="{B427283D-3488-6C41-A86E-BB841C319528}" presName="childTx" presStyleLbl="bgAccFollowNode1" presStyleIdx="1" presStyleCnt="15">
        <dgm:presLayoutVars>
          <dgm:bulletEnabled val="1"/>
        </dgm:presLayoutVars>
      </dgm:prSet>
      <dgm:spPr/>
    </dgm:pt>
    <dgm:pt modelId="{90C33E6D-29CF-F44D-920A-50A765B41973}" type="pres">
      <dgm:prSet presAssocID="{A3DD63F4-5F1E-B54C-BFC5-22F66E2BFB1C}" presName="comp" presStyleCnt="0"/>
      <dgm:spPr/>
    </dgm:pt>
    <dgm:pt modelId="{11131A15-A348-B943-9BBF-631FAB707856}" type="pres">
      <dgm:prSet presAssocID="{A3DD63F4-5F1E-B54C-BFC5-22F66E2BFB1C}" presName="child" presStyleLbl="bgAccFollowNode1" presStyleIdx="2" presStyleCnt="15"/>
      <dgm:spPr/>
    </dgm:pt>
    <dgm:pt modelId="{1A3B0852-38BF-6442-A59E-A9F5180BE3C4}" type="pres">
      <dgm:prSet presAssocID="{A3DD63F4-5F1E-B54C-BFC5-22F66E2BFB1C}" presName="childTx" presStyleLbl="bgAccFollowNode1" presStyleIdx="2" presStyleCnt="15">
        <dgm:presLayoutVars>
          <dgm:bulletEnabled val="1"/>
        </dgm:presLayoutVars>
      </dgm:prSet>
      <dgm:spPr/>
    </dgm:pt>
    <dgm:pt modelId="{74B35977-2A5F-9B41-92B5-8252F54DFCA6}" type="pres">
      <dgm:prSet presAssocID="{0A9E09D3-DC8B-D34C-A9E6-1589702C64AF}" presName="negSpace" presStyleCnt="0"/>
      <dgm:spPr/>
    </dgm:pt>
    <dgm:pt modelId="{FDFFD276-4563-A94B-8D77-9865483F6A86}" type="pres">
      <dgm:prSet presAssocID="{0A9E09D3-DC8B-D34C-A9E6-1589702C64AF}" presName="circle" presStyleLbl="node1" presStyleIdx="0" presStyleCnt="5"/>
      <dgm:spPr/>
    </dgm:pt>
    <dgm:pt modelId="{959B13D5-3313-4D4F-8C89-DFDB8DD991F4}" type="pres">
      <dgm:prSet presAssocID="{CB7BC3A4-7F02-D94E-8A48-CF7F83D278E0}" presName="transSpace" presStyleCnt="0"/>
      <dgm:spPr/>
    </dgm:pt>
    <dgm:pt modelId="{ECDBCAC6-E046-A849-8F4B-9203766BCE22}" type="pres">
      <dgm:prSet presAssocID="{7A3DF52A-8615-1F4F-A0C4-CC0A5C5D2346}" presName="posSpace" presStyleCnt="0"/>
      <dgm:spPr/>
    </dgm:pt>
    <dgm:pt modelId="{5DCC2B9B-03C1-E54B-9321-BF120822C962}" type="pres">
      <dgm:prSet presAssocID="{7A3DF52A-8615-1F4F-A0C4-CC0A5C5D2346}" presName="vertFlow" presStyleCnt="0"/>
      <dgm:spPr/>
    </dgm:pt>
    <dgm:pt modelId="{36B2FED1-B2BF-9F40-AA93-11F3034AD317}" type="pres">
      <dgm:prSet presAssocID="{7A3DF52A-8615-1F4F-A0C4-CC0A5C5D2346}" presName="topSpace" presStyleCnt="0"/>
      <dgm:spPr/>
    </dgm:pt>
    <dgm:pt modelId="{E41E6FF5-D24A-3741-B367-265DA10A3C81}" type="pres">
      <dgm:prSet presAssocID="{7A3DF52A-8615-1F4F-A0C4-CC0A5C5D2346}" presName="firstComp" presStyleCnt="0"/>
      <dgm:spPr/>
    </dgm:pt>
    <dgm:pt modelId="{1EDD7619-6305-174F-95EF-DA91A310912F}" type="pres">
      <dgm:prSet presAssocID="{7A3DF52A-8615-1F4F-A0C4-CC0A5C5D2346}" presName="firstChild" presStyleLbl="bgAccFollowNode1" presStyleIdx="3" presStyleCnt="15"/>
      <dgm:spPr/>
    </dgm:pt>
    <dgm:pt modelId="{B00DA41C-EE9C-FA48-8089-703E0C6D41A6}" type="pres">
      <dgm:prSet presAssocID="{7A3DF52A-8615-1F4F-A0C4-CC0A5C5D2346}" presName="firstChildTx" presStyleLbl="bgAccFollowNode1" presStyleIdx="3" presStyleCnt="15">
        <dgm:presLayoutVars>
          <dgm:bulletEnabled val="1"/>
        </dgm:presLayoutVars>
      </dgm:prSet>
      <dgm:spPr/>
    </dgm:pt>
    <dgm:pt modelId="{29B16895-B9F8-064E-B74B-3FBCC28EC99D}" type="pres">
      <dgm:prSet presAssocID="{C3F72A8B-712B-E842-B43A-81CEF41A1228}" presName="comp" presStyleCnt="0"/>
      <dgm:spPr/>
    </dgm:pt>
    <dgm:pt modelId="{FC6AF115-0F26-5C4A-B100-ACBBED4AE1A3}" type="pres">
      <dgm:prSet presAssocID="{C3F72A8B-712B-E842-B43A-81CEF41A1228}" presName="child" presStyleLbl="bgAccFollowNode1" presStyleIdx="4" presStyleCnt="15"/>
      <dgm:spPr/>
    </dgm:pt>
    <dgm:pt modelId="{37592CAE-F6E4-7641-B626-79D8C116FAB3}" type="pres">
      <dgm:prSet presAssocID="{C3F72A8B-712B-E842-B43A-81CEF41A1228}" presName="childTx" presStyleLbl="bgAccFollowNode1" presStyleIdx="4" presStyleCnt="15">
        <dgm:presLayoutVars>
          <dgm:bulletEnabled val="1"/>
        </dgm:presLayoutVars>
      </dgm:prSet>
      <dgm:spPr/>
    </dgm:pt>
    <dgm:pt modelId="{68AFC0C5-2F32-D949-B374-1027A704956F}" type="pres">
      <dgm:prSet presAssocID="{FA701530-0EBA-5A4D-81F3-E35E87218E71}" presName="comp" presStyleCnt="0"/>
      <dgm:spPr/>
    </dgm:pt>
    <dgm:pt modelId="{AA6A2A1C-BE82-9041-92A9-89648ACBE000}" type="pres">
      <dgm:prSet presAssocID="{FA701530-0EBA-5A4D-81F3-E35E87218E71}" presName="child" presStyleLbl="bgAccFollowNode1" presStyleIdx="5" presStyleCnt="15"/>
      <dgm:spPr/>
    </dgm:pt>
    <dgm:pt modelId="{9F6253FD-7BAC-8242-ABD4-829ABCB29F75}" type="pres">
      <dgm:prSet presAssocID="{FA701530-0EBA-5A4D-81F3-E35E87218E71}" presName="childTx" presStyleLbl="bgAccFollowNode1" presStyleIdx="5" presStyleCnt="15">
        <dgm:presLayoutVars>
          <dgm:bulletEnabled val="1"/>
        </dgm:presLayoutVars>
      </dgm:prSet>
      <dgm:spPr/>
    </dgm:pt>
    <dgm:pt modelId="{87D28308-9CAD-F64C-AC21-9DFEE7FBE6C8}" type="pres">
      <dgm:prSet presAssocID="{7A3DF52A-8615-1F4F-A0C4-CC0A5C5D2346}" presName="negSpace" presStyleCnt="0"/>
      <dgm:spPr/>
    </dgm:pt>
    <dgm:pt modelId="{973C81CD-2DE0-2A40-B2F2-93225828147D}" type="pres">
      <dgm:prSet presAssocID="{7A3DF52A-8615-1F4F-A0C4-CC0A5C5D2346}" presName="circle" presStyleLbl="node1" presStyleIdx="1" presStyleCnt="5"/>
      <dgm:spPr/>
    </dgm:pt>
    <dgm:pt modelId="{FE7F6176-85F7-3D43-8E6E-92517729963D}" type="pres">
      <dgm:prSet presAssocID="{F0732806-B7C9-4C49-AE24-793B47A375BC}" presName="transSpace" presStyleCnt="0"/>
      <dgm:spPr/>
    </dgm:pt>
    <dgm:pt modelId="{9F1FA4F4-D84D-A541-A20E-D010332C858B}" type="pres">
      <dgm:prSet presAssocID="{6E9FDB34-E23B-A742-B412-B46FC575A52E}" presName="posSpace" presStyleCnt="0"/>
      <dgm:spPr/>
    </dgm:pt>
    <dgm:pt modelId="{7E7C7585-A5BA-3746-9740-79308846EA53}" type="pres">
      <dgm:prSet presAssocID="{6E9FDB34-E23B-A742-B412-B46FC575A52E}" presName="vertFlow" presStyleCnt="0"/>
      <dgm:spPr/>
    </dgm:pt>
    <dgm:pt modelId="{9D69A085-F8AA-8F45-9228-2D8A056A2404}" type="pres">
      <dgm:prSet presAssocID="{6E9FDB34-E23B-A742-B412-B46FC575A52E}" presName="topSpace" presStyleCnt="0"/>
      <dgm:spPr/>
    </dgm:pt>
    <dgm:pt modelId="{5D40682E-9BAE-9941-BB5E-334AFB2E780E}" type="pres">
      <dgm:prSet presAssocID="{6E9FDB34-E23B-A742-B412-B46FC575A52E}" presName="firstComp" presStyleCnt="0"/>
      <dgm:spPr/>
    </dgm:pt>
    <dgm:pt modelId="{C6AF9BAB-D9BD-0040-98CB-7C86C432B123}" type="pres">
      <dgm:prSet presAssocID="{6E9FDB34-E23B-A742-B412-B46FC575A52E}" presName="firstChild" presStyleLbl="bgAccFollowNode1" presStyleIdx="6" presStyleCnt="15"/>
      <dgm:spPr/>
    </dgm:pt>
    <dgm:pt modelId="{957CD828-D3DA-9F44-96F3-22075B37092C}" type="pres">
      <dgm:prSet presAssocID="{6E9FDB34-E23B-A742-B412-B46FC575A52E}" presName="firstChildTx" presStyleLbl="bgAccFollowNode1" presStyleIdx="6" presStyleCnt="15">
        <dgm:presLayoutVars>
          <dgm:bulletEnabled val="1"/>
        </dgm:presLayoutVars>
      </dgm:prSet>
      <dgm:spPr/>
    </dgm:pt>
    <dgm:pt modelId="{DBDD3E92-7929-FF4A-BD2C-09C8AECE15B3}" type="pres">
      <dgm:prSet presAssocID="{CFB29B06-301B-5743-9593-24B2A4875006}" presName="comp" presStyleCnt="0"/>
      <dgm:spPr/>
    </dgm:pt>
    <dgm:pt modelId="{772391E1-2802-8147-924A-8094B729780C}" type="pres">
      <dgm:prSet presAssocID="{CFB29B06-301B-5743-9593-24B2A4875006}" presName="child" presStyleLbl="bgAccFollowNode1" presStyleIdx="7" presStyleCnt="15"/>
      <dgm:spPr/>
    </dgm:pt>
    <dgm:pt modelId="{E09597B0-012A-184E-BCD0-7E7538195966}" type="pres">
      <dgm:prSet presAssocID="{CFB29B06-301B-5743-9593-24B2A4875006}" presName="childTx" presStyleLbl="bgAccFollowNode1" presStyleIdx="7" presStyleCnt="15">
        <dgm:presLayoutVars>
          <dgm:bulletEnabled val="1"/>
        </dgm:presLayoutVars>
      </dgm:prSet>
      <dgm:spPr/>
    </dgm:pt>
    <dgm:pt modelId="{64D28157-F3B6-DD45-A442-22FBE33328F1}" type="pres">
      <dgm:prSet presAssocID="{E145D029-A700-AD4E-926C-C5F479095D83}" presName="comp" presStyleCnt="0"/>
      <dgm:spPr/>
    </dgm:pt>
    <dgm:pt modelId="{07999F0D-8371-0442-990F-66276E4B865D}" type="pres">
      <dgm:prSet presAssocID="{E145D029-A700-AD4E-926C-C5F479095D83}" presName="child" presStyleLbl="bgAccFollowNode1" presStyleIdx="8" presStyleCnt="15"/>
      <dgm:spPr/>
    </dgm:pt>
    <dgm:pt modelId="{CC2A5845-1F5A-914C-9059-C9B3CA285C25}" type="pres">
      <dgm:prSet presAssocID="{E145D029-A700-AD4E-926C-C5F479095D83}" presName="childTx" presStyleLbl="bgAccFollowNode1" presStyleIdx="8" presStyleCnt="15">
        <dgm:presLayoutVars>
          <dgm:bulletEnabled val="1"/>
        </dgm:presLayoutVars>
      </dgm:prSet>
      <dgm:spPr/>
    </dgm:pt>
    <dgm:pt modelId="{246F2F1A-9883-744A-AEDC-C63C485EFCE1}" type="pres">
      <dgm:prSet presAssocID="{6E9FDB34-E23B-A742-B412-B46FC575A52E}" presName="negSpace" presStyleCnt="0"/>
      <dgm:spPr/>
    </dgm:pt>
    <dgm:pt modelId="{3C994110-A25E-7042-9FE3-AC3C5088C99B}" type="pres">
      <dgm:prSet presAssocID="{6E9FDB34-E23B-A742-B412-B46FC575A52E}" presName="circle" presStyleLbl="node1" presStyleIdx="2" presStyleCnt="5"/>
      <dgm:spPr/>
    </dgm:pt>
    <dgm:pt modelId="{AC94D686-EE0F-F243-84C9-8751787AF1FA}" type="pres">
      <dgm:prSet presAssocID="{80ADA333-FCA6-934B-B9A8-5F9A720C5D42}" presName="transSpace" presStyleCnt="0"/>
      <dgm:spPr/>
    </dgm:pt>
    <dgm:pt modelId="{EE196F83-F17E-CC41-91AE-FB3F73D9B3B8}" type="pres">
      <dgm:prSet presAssocID="{0923AB5A-E629-7C43-8BE8-0FA5AC1B96F0}" presName="posSpace" presStyleCnt="0"/>
      <dgm:spPr/>
    </dgm:pt>
    <dgm:pt modelId="{A0FB4202-F501-4E4E-BBDF-F3D7BA11801D}" type="pres">
      <dgm:prSet presAssocID="{0923AB5A-E629-7C43-8BE8-0FA5AC1B96F0}" presName="vertFlow" presStyleCnt="0"/>
      <dgm:spPr/>
    </dgm:pt>
    <dgm:pt modelId="{564FE291-AED9-4E41-ACAF-49B5D7E2EE05}" type="pres">
      <dgm:prSet presAssocID="{0923AB5A-E629-7C43-8BE8-0FA5AC1B96F0}" presName="topSpace" presStyleCnt="0"/>
      <dgm:spPr/>
    </dgm:pt>
    <dgm:pt modelId="{8697C1FF-F6DC-F046-A47D-039E3C8CD238}" type="pres">
      <dgm:prSet presAssocID="{0923AB5A-E629-7C43-8BE8-0FA5AC1B96F0}" presName="firstComp" presStyleCnt="0"/>
      <dgm:spPr/>
    </dgm:pt>
    <dgm:pt modelId="{B69E47D0-21D1-0846-BAAA-79F1E573FE16}" type="pres">
      <dgm:prSet presAssocID="{0923AB5A-E629-7C43-8BE8-0FA5AC1B96F0}" presName="firstChild" presStyleLbl="bgAccFollowNode1" presStyleIdx="9" presStyleCnt="15"/>
      <dgm:spPr/>
    </dgm:pt>
    <dgm:pt modelId="{B893AF0D-4815-D14B-9BC9-6B6119D89BA9}" type="pres">
      <dgm:prSet presAssocID="{0923AB5A-E629-7C43-8BE8-0FA5AC1B96F0}" presName="firstChildTx" presStyleLbl="bgAccFollowNode1" presStyleIdx="9" presStyleCnt="15">
        <dgm:presLayoutVars>
          <dgm:bulletEnabled val="1"/>
        </dgm:presLayoutVars>
      </dgm:prSet>
      <dgm:spPr/>
    </dgm:pt>
    <dgm:pt modelId="{6B7AD2C8-A274-E24F-B9E9-165363FD8912}" type="pres">
      <dgm:prSet presAssocID="{6C759E8C-79A0-1D46-8A12-583BDA79D4E4}" presName="comp" presStyleCnt="0"/>
      <dgm:spPr/>
    </dgm:pt>
    <dgm:pt modelId="{F220EBE6-A632-4B4C-900E-3455EA7D85A9}" type="pres">
      <dgm:prSet presAssocID="{6C759E8C-79A0-1D46-8A12-583BDA79D4E4}" presName="child" presStyleLbl="bgAccFollowNode1" presStyleIdx="10" presStyleCnt="15"/>
      <dgm:spPr/>
    </dgm:pt>
    <dgm:pt modelId="{5DC985AB-E491-354B-954A-11DDC253715D}" type="pres">
      <dgm:prSet presAssocID="{6C759E8C-79A0-1D46-8A12-583BDA79D4E4}" presName="childTx" presStyleLbl="bgAccFollowNode1" presStyleIdx="10" presStyleCnt="15">
        <dgm:presLayoutVars>
          <dgm:bulletEnabled val="1"/>
        </dgm:presLayoutVars>
      </dgm:prSet>
      <dgm:spPr/>
    </dgm:pt>
    <dgm:pt modelId="{C0118DF4-DC44-BE4D-ABE9-C320BF950787}" type="pres">
      <dgm:prSet presAssocID="{94A75B28-607D-2047-9813-8F91693EBE99}" presName="comp" presStyleCnt="0"/>
      <dgm:spPr/>
    </dgm:pt>
    <dgm:pt modelId="{CD12708C-F406-B84B-B100-507ADC33AC0E}" type="pres">
      <dgm:prSet presAssocID="{94A75B28-607D-2047-9813-8F91693EBE99}" presName="child" presStyleLbl="bgAccFollowNode1" presStyleIdx="11" presStyleCnt="15"/>
      <dgm:spPr/>
    </dgm:pt>
    <dgm:pt modelId="{E38F80DC-F800-2B4A-96E0-AB68FC67D947}" type="pres">
      <dgm:prSet presAssocID="{94A75B28-607D-2047-9813-8F91693EBE99}" presName="childTx" presStyleLbl="bgAccFollowNode1" presStyleIdx="11" presStyleCnt="15">
        <dgm:presLayoutVars>
          <dgm:bulletEnabled val="1"/>
        </dgm:presLayoutVars>
      </dgm:prSet>
      <dgm:spPr/>
    </dgm:pt>
    <dgm:pt modelId="{F4384EE3-1BF0-354B-ADD7-D219598466FF}" type="pres">
      <dgm:prSet presAssocID="{0923AB5A-E629-7C43-8BE8-0FA5AC1B96F0}" presName="negSpace" presStyleCnt="0"/>
      <dgm:spPr/>
    </dgm:pt>
    <dgm:pt modelId="{F9F7AA76-B71E-1849-941C-46FB6678ADA2}" type="pres">
      <dgm:prSet presAssocID="{0923AB5A-E629-7C43-8BE8-0FA5AC1B96F0}" presName="circle" presStyleLbl="node1" presStyleIdx="3" presStyleCnt="5"/>
      <dgm:spPr/>
    </dgm:pt>
    <dgm:pt modelId="{5422EB00-669C-B743-9CA3-8330BA20EC72}" type="pres">
      <dgm:prSet presAssocID="{8159BDE3-A382-CE4E-B577-4247CDECA91A}" presName="transSpace" presStyleCnt="0"/>
      <dgm:spPr/>
    </dgm:pt>
    <dgm:pt modelId="{17B4AAF6-43A6-AE46-B3AF-B939AEC9DB80}" type="pres">
      <dgm:prSet presAssocID="{90DD1D6D-FF1B-1E49-989B-2AADCAF93F16}" presName="posSpace" presStyleCnt="0"/>
      <dgm:spPr/>
    </dgm:pt>
    <dgm:pt modelId="{D41BC425-69B2-8047-8B59-BEFE342EC9D1}" type="pres">
      <dgm:prSet presAssocID="{90DD1D6D-FF1B-1E49-989B-2AADCAF93F16}" presName="vertFlow" presStyleCnt="0"/>
      <dgm:spPr/>
    </dgm:pt>
    <dgm:pt modelId="{92E59BCB-D91B-2C49-B2B5-A2FE926BDCA9}" type="pres">
      <dgm:prSet presAssocID="{90DD1D6D-FF1B-1E49-989B-2AADCAF93F16}" presName="topSpace" presStyleCnt="0"/>
      <dgm:spPr/>
    </dgm:pt>
    <dgm:pt modelId="{5154E5BE-597F-3E4F-9750-974A0314DD7C}" type="pres">
      <dgm:prSet presAssocID="{90DD1D6D-FF1B-1E49-989B-2AADCAF93F16}" presName="firstComp" presStyleCnt="0"/>
      <dgm:spPr/>
    </dgm:pt>
    <dgm:pt modelId="{CC6A172C-BF98-9F48-97B5-B7995C890CC0}" type="pres">
      <dgm:prSet presAssocID="{90DD1D6D-FF1B-1E49-989B-2AADCAF93F16}" presName="firstChild" presStyleLbl="bgAccFollowNode1" presStyleIdx="12" presStyleCnt="15"/>
      <dgm:spPr/>
    </dgm:pt>
    <dgm:pt modelId="{09C121AB-A218-D847-96D4-BA2C28E0BD72}" type="pres">
      <dgm:prSet presAssocID="{90DD1D6D-FF1B-1E49-989B-2AADCAF93F16}" presName="firstChildTx" presStyleLbl="bgAccFollowNode1" presStyleIdx="12" presStyleCnt="15">
        <dgm:presLayoutVars>
          <dgm:bulletEnabled val="1"/>
        </dgm:presLayoutVars>
      </dgm:prSet>
      <dgm:spPr/>
    </dgm:pt>
    <dgm:pt modelId="{16041C74-0BB6-9B4E-8C51-0D5D7BFECC5A}" type="pres">
      <dgm:prSet presAssocID="{975A5E9C-3CCC-B641-88F3-584A519BBAAF}" presName="comp" presStyleCnt="0"/>
      <dgm:spPr/>
    </dgm:pt>
    <dgm:pt modelId="{F3B8199E-5922-C642-B575-1909429A08F5}" type="pres">
      <dgm:prSet presAssocID="{975A5E9C-3CCC-B641-88F3-584A519BBAAF}" presName="child" presStyleLbl="bgAccFollowNode1" presStyleIdx="13" presStyleCnt="15"/>
      <dgm:spPr/>
    </dgm:pt>
    <dgm:pt modelId="{D1D5EEB7-4E34-AA43-8376-440FBBA579F2}" type="pres">
      <dgm:prSet presAssocID="{975A5E9C-3CCC-B641-88F3-584A519BBAAF}" presName="childTx" presStyleLbl="bgAccFollowNode1" presStyleIdx="13" presStyleCnt="15">
        <dgm:presLayoutVars>
          <dgm:bulletEnabled val="1"/>
        </dgm:presLayoutVars>
      </dgm:prSet>
      <dgm:spPr/>
    </dgm:pt>
    <dgm:pt modelId="{F78C35EA-54A6-774C-A91D-C4FACA1F0786}" type="pres">
      <dgm:prSet presAssocID="{60044262-D414-E249-8FA8-B124AFBC66D5}" presName="comp" presStyleCnt="0"/>
      <dgm:spPr/>
    </dgm:pt>
    <dgm:pt modelId="{9274D0EF-76DF-DD4C-98D0-52FEB88C41F5}" type="pres">
      <dgm:prSet presAssocID="{60044262-D414-E249-8FA8-B124AFBC66D5}" presName="child" presStyleLbl="bgAccFollowNode1" presStyleIdx="14" presStyleCnt="15"/>
      <dgm:spPr/>
    </dgm:pt>
    <dgm:pt modelId="{63A02B83-9D01-1F41-9583-D4CC275501D0}" type="pres">
      <dgm:prSet presAssocID="{60044262-D414-E249-8FA8-B124AFBC66D5}" presName="childTx" presStyleLbl="bgAccFollowNode1" presStyleIdx="14" presStyleCnt="15">
        <dgm:presLayoutVars>
          <dgm:bulletEnabled val="1"/>
        </dgm:presLayoutVars>
      </dgm:prSet>
      <dgm:spPr/>
    </dgm:pt>
    <dgm:pt modelId="{B583D243-B1C3-F548-BB5C-54096D0478F7}" type="pres">
      <dgm:prSet presAssocID="{90DD1D6D-FF1B-1E49-989B-2AADCAF93F16}" presName="negSpace" presStyleCnt="0"/>
      <dgm:spPr/>
    </dgm:pt>
    <dgm:pt modelId="{B0435F03-BF56-1E49-847A-467BD5C538A1}" type="pres">
      <dgm:prSet presAssocID="{90DD1D6D-FF1B-1E49-989B-2AADCAF93F16}" presName="circle" presStyleLbl="node1" presStyleIdx="4" presStyleCnt="5"/>
      <dgm:spPr/>
    </dgm:pt>
  </dgm:ptLst>
  <dgm:cxnLst>
    <dgm:cxn modelId="{1BE3C702-7EE5-324B-B4F3-E228161B4F71}" type="presOf" srcId="{975A5E9C-3CCC-B641-88F3-584A519BBAAF}" destId="{D1D5EEB7-4E34-AA43-8376-440FBBA579F2}" srcOrd="1" destOrd="0" presId="urn:microsoft.com/office/officeart/2005/8/layout/hList9"/>
    <dgm:cxn modelId="{D2911C06-03FE-574C-9858-672443644C69}" srcId="{0923AB5A-E629-7C43-8BE8-0FA5AC1B96F0}" destId="{94A75B28-607D-2047-9813-8F91693EBE99}" srcOrd="2" destOrd="0" parTransId="{59FC21EE-0FBF-D240-9DE2-8A1ADCC6C29F}" sibTransId="{A6E20749-AE70-714C-BE14-780BBD99F7F3}"/>
    <dgm:cxn modelId="{520A150F-BDC1-DD4A-9C70-AEB4E1977094}" type="presOf" srcId="{A3DD63F4-5F1E-B54C-BFC5-22F66E2BFB1C}" destId="{1A3B0852-38BF-6442-A59E-A9F5180BE3C4}" srcOrd="1" destOrd="0" presId="urn:microsoft.com/office/officeart/2005/8/layout/hList9"/>
    <dgm:cxn modelId="{199BC80F-3DF6-6D48-AC2A-9F555EA5D626}" type="presOf" srcId="{ABA7F486-8007-E44C-9711-CA8D543B3F5C}" destId="{C6AF9BAB-D9BD-0040-98CB-7C86C432B123}" srcOrd="0" destOrd="0" presId="urn:microsoft.com/office/officeart/2005/8/layout/hList9"/>
    <dgm:cxn modelId="{78FB5F11-DF88-9F47-BD90-3CBCD33480F8}" type="presOf" srcId="{B427283D-3488-6C41-A86E-BB841C319528}" destId="{B173518C-9931-054E-9D65-BEDCEEAC7F28}" srcOrd="0" destOrd="0" presId="urn:microsoft.com/office/officeart/2005/8/layout/hList9"/>
    <dgm:cxn modelId="{9020A113-E9BF-DB4D-9AAE-63DFDC1CB066}" srcId="{0A9E09D3-DC8B-D34C-A9E6-1589702C64AF}" destId="{68BECCB2-23F6-EB43-84C9-6D6B1697C3D9}" srcOrd="0" destOrd="0" parTransId="{8F9075FA-FC58-3647-AD35-0C04D6AF8BE0}" sibTransId="{D2F7CDE0-0B47-B148-967C-7F593E5D5DD4}"/>
    <dgm:cxn modelId="{A29E5B16-BCAD-C046-B4D8-D44AA9B0779F}" srcId="{7A3DF52A-8615-1F4F-A0C4-CC0A5C5D2346}" destId="{3E1D0C99-F5FA-8E43-A74D-FB3EE264610C}" srcOrd="0" destOrd="0" parTransId="{4EBD94E7-DA65-6E48-8198-2EA66E6E5465}" sibTransId="{6E3D0711-9F66-044F-9360-35BC2BDB575E}"/>
    <dgm:cxn modelId="{CB1DBF26-2C1C-914F-95A4-B86054C6E349}" type="presOf" srcId="{CFB29B06-301B-5743-9593-24B2A4875006}" destId="{772391E1-2802-8147-924A-8094B729780C}" srcOrd="0" destOrd="0" presId="urn:microsoft.com/office/officeart/2005/8/layout/hList9"/>
    <dgm:cxn modelId="{74563F2A-C46A-E846-BEF4-991825245FAA}" srcId="{0923AB5A-E629-7C43-8BE8-0FA5AC1B96F0}" destId="{6C759E8C-79A0-1D46-8A12-583BDA79D4E4}" srcOrd="1" destOrd="0" parTransId="{2B9A87E1-1DAF-FA46-91CD-D8486E9C53A2}" sibTransId="{5F73E360-4A5F-BE4D-A923-A661EEFB6837}"/>
    <dgm:cxn modelId="{98FA202C-D1D1-FE40-BC8B-0A44095F28C0}" srcId="{0A9E09D3-DC8B-D34C-A9E6-1589702C64AF}" destId="{A3DD63F4-5F1E-B54C-BFC5-22F66E2BFB1C}" srcOrd="2" destOrd="0" parTransId="{9338C8D3-3DEE-9C40-890F-F88ED2CA628E}" sibTransId="{CC768FB5-E439-AD45-AF09-4EA1A1094A52}"/>
    <dgm:cxn modelId="{C96AF42E-44BD-8E4C-A43F-6D4D4B9FB5D4}" type="presOf" srcId="{FA701530-0EBA-5A4D-81F3-E35E87218E71}" destId="{AA6A2A1C-BE82-9041-92A9-89648ACBE000}" srcOrd="0" destOrd="0" presId="urn:microsoft.com/office/officeart/2005/8/layout/hList9"/>
    <dgm:cxn modelId="{F647862F-5399-B445-9C51-12EED32B5998}" type="presOf" srcId="{68BECCB2-23F6-EB43-84C9-6D6B1697C3D9}" destId="{06A9613A-610F-374F-9787-09F1EDD82DB8}" srcOrd="0" destOrd="0" presId="urn:microsoft.com/office/officeart/2005/8/layout/hList9"/>
    <dgm:cxn modelId="{BD0D3730-9D5A-E14A-9A65-4CECD48B9CFC}" type="presOf" srcId="{60044262-D414-E249-8FA8-B124AFBC66D5}" destId="{63A02B83-9D01-1F41-9583-D4CC275501D0}" srcOrd="1" destOrd="0" presId="urn:microsoft.com/office/officeart/2005/8/layout/hList9"/>
    <dgm:cxn modelId="{BA4D083B-468E-E345-86E4-6AC5EA404BC3}" type="presOf" srcId="{3E1D0C99-F5FA-8E43-A74D-FB3EE264610C}" destId="{1EDD7619-6305-174F-95EF-DA91A310912F}" srcOrd="0" destOrd="0" presId="urn:microsoft.com/office/officeart/2005/8/layout/hList9"/>
    <dgm:cxn modelId="{B931F13B-CE44-D04B-B1D9-2A6090B1292D}" type="presOf" srcId="{C3F72A8B-712B-E842-B43A-81CEF41A1228}" destId="{FC6AF115-0F26-5C4A-B100-ACBBED4AE1A3}" srcOrd="0" destOrd="0" presId="urn:microsoft.com/office/officeart/2005/8/layout/hList9"/>
    <dgm:cxn modelId="{5A6BCE3D-77B4-7246-A758-4F1C3B4CF264}" srcId="{0A9E09D3-DC8B-D34C-A9E6-1589702C64AF}" destId="{B427283D-3488-6C41-A86E-BB841C319528}" srcOrd="1" destOrd="0" parTransId="{D1E3DBA3-9A27-B143-BE5A-6A2E2642311A}" sibTransId="{04B2FE0E-A5E0-6342-AA28-8480110244E8}"/>
    <dgm:cxn modelId="{12B4663E-DF9C-134E-8C08-B13DC863FF94}" type="presOf" srcId="{B427283D-3488-6C41-A86E-BB841C319528}" destId="{4A868090-2CA5-374D-89A5-1F9AEA9E1F95}" srcOrd="1" destOrd="0" presId="urn:microsoft.com/office/officeart/2005/8/layout/hList9"/>
    <dgm:cxn modelId="{FA49475C-E4E2-0A48-B8B7-AC082D96C492}" srcId="{6E9FDB34-E23B-A742-B412-B46FC575A52E}" destId="{CFB29B06-301B-5743-9593-24B2A4875006}" srcOrd="1" destOrd="0" parTransId="{8F7BA215-D7EB-7741-8E96-532CA3A44992}" sibTransId="{79DA3BB1-1682-CE41-8EEB-BF1596A594C4}"/>
    <dgm:cxn modelId="{2D92BA61-0F2E-F645-894E-0AE8675C1936}" type="presOf" srcId="{A3DD63F4-5F1E-B54C-BFC5-22F66E2BFB1C}" destId="{11131A15-A348-B943-9BBF-631FAB707856}" srcOrd="0" destOrd="0" presId="urn:microsoft.com/office/officeart/2005/8/layout/hList9"/>
    <dgm:cxn modelId="{C8832C42-CC46-A94E-9150-1E09882B9A80}" srcId="{7A3DF52A-8615-1F4F-A0C4-CC0A5C5D2346}" destId="{C3F72A8B-712B-E842-B43A-81CEF41A1228}" srcOrd="1" destOrd="0" parTransId="{1312C23B-5AFB-0F40-AF0E-CC7BE8055D9E}" sibTransId="{76610CE7-5125-E548-99AF-D9911A8BE5E1}"/>
    <dgm:cxn modelId="{CA1FC762-48A0-914A-9ACE-CC85E97E6000}" srcId="{50B5527A-6640-AF42-BDF4-A26D1A4AC987}" destId="{7A3DF52A-8615-1F4F-A0C4-CC0A5C5D2346}" srcOrd="1" destOrd="0" parTransId="{AA71B21F-C9D9-7F4D-88F3-B61E3C117C15}" sibTransId="{F0732806-B7C9-4C49-AE24-793B47A375BC}"/>
    <dgm:cxn modelId="{962C0E67-31BE-054E-9607-9811BA9E5F42}" type="presOf" srcId="{975A5E9C-3CCC-B641-88F3-584A519BBAAF}" destId="{F3B8199E-5922-C642-B575-1909429A08F5}" srcOrd="0" destOrd="0" presId="urn:microsoft.com/office/officeart/2005/8/layout/hList9"/>
    <dgm:cxn modelId="{93C80F4A-AC1E-ED48-9A32-634A5642B74F}" srcId="{50B5527A-6640-AF42-BDF4-A26D1A4AC987}" destId="{0923AB5A-E629-7C43-8BE8-0FA5AC1B96F0}" srcOrd="3" destOrd="0" parTransId="{4B52BEB4-EBC5-E742-8A8B-A6621EA8AAF3}" sibTransId="{8159BDE3-A382-CE4E-B577-4247CDECA91A}"/>
    <dgm:cxn modelId="{550D3A6D-1EBB-E44C-962E-FBB6BF301DE6}" type="presOf" srcId="{E145D029-A700-AD4E-926C-C5F479095D83}" destId="{07999F0D-8371-0442-990F-66276E4B865D}" srcOrd="0" destOrd="0" presId="urn:microsoft.com/office/officeart/2005/8/layout/hList9"/>
    <dgm:cxn modelId="{61A09258-A0FC-6B4F-A710-3BEDCF7D8766}" srcId="{0923AB5A-E629-7C43-8BE8-0FA5AC1B96F0}" destId="{285BE78C-8CAD-E14F-B5A8-8B6513D74184}" srcOrd="0" destOrd="0" parTransId="{E5CF0E48-1784-E84B-8BCB-7E70F154C3AB}" sibTransId="{853B29D7-E0FA-A549-9D27-E920C0ED7AA8}"/>
    <dgm:cxn modelId="{084A257A-213C-204F-A607-D0B754D5096F}" srcId="{6E9FDB34-E23B-A742-B412-B46FC575A52E}" destId="{ABA7F486-8007-E44C-9711-CA8D543B3F5C}" srcOrd="0" destOrd="0" parTransId="{5C344212-E3AE-B747-A8E0-ACAC1613299C}" sibTransId="{7760817D-91AD-C349-9648-1B2C25B0CD1B}"/>
    <dgm:cxn modelId="{C6F68C7B-0468-7F4E-9AAE-53F6EA1B6BFF}" type="presOf" srcId="{68BECCB2-23F6-EB43-84C9-6D6B1697C3D9}" destId="{D92FBD79-AC03-D844-9997-90540FA3059F}" srcOrd="1" destOrd="0" presId="urn:microsoft.com/office/officeart/2005/8/layout/hList9"/>
    <dgm:cxn modelId="{A861F67D-4C14-0E43-BC1F-ACD2D1DD9708}" type="presOf" srcId="{7A3DF52A-8615-1F4F-A0C4-CC0A5C5D2346}" destId="{973C81CD-2DE0-2A40-B2F2-93225828147D}" srcOrd="0" destOrd="0" presId="urn:microsoft.com/office/officeart/2005/8/layout/hList9"/>
    <dgm:cxn modelId="{36A56F88-B597-CB41-80C5-FB8D0858594A}" type="presOf" srcId="{E145D029-A700-AD4E-926C-C5F479095D83}" destId="{CC2A5845-1F5A-914C-9059-C9B3CA285C25}" srcOrd="1" destOrd="0" presId="urn:microsoft.com/office/officeart/2005/8/layout/hList9"/>
    <dgm:cxn modelId="{678DF28D-D356-BE4E-95AA-5352FE8F7CEC}" type="presOf" srcId="{FA701530-0EBA-5A4D-81F3-E35E87218E71}" destId="{9F6253FD-7BAC-8242-ABD4-829ABCB29F75}" srcOrd="1" destOrd="0" presId="urn:microsoft.com/office/officeart/2005/8/layout/hList9"/>
    <dgm:cxn modelId="{3E36F192-1069-1A4C-A0CD-20C095C027A9}" type="presOf" srcId="{8BE0877B-8BC1-D941-A515-00B38BEE8A44}" destId="{CC6A172C-BF98-9F48-97B5-B7995C890CC0}" srcOrd="0" destOrd="0" presId="urn:microsoft.com/office/officeart/2005/8/layout/hList9"/>
    <dgm:cxn modelId="{818F769E-DED8-EF4D-84B4-0ED385FCD97E}" srcId="{6E9FDB34-E23B-A742-B412-B46FC575A52E}" destId="{E145D029-A700-AD4E-926C-C5F479095D83}" srcOrd="2" destOrd="0" parTransId="{AE674CF0-5090-4446-A532-F5AA7A70A67A}" sibTransId="{898DCD9B-3660-7A40-B6CF-92578B6422A4}"/>
    <dgm:cxn modelId="{98509F9F-D9C6-CF4D-9C3C-3E8CDA7D6067}" type="presOf" srcId="{285BE78C-8CAD-E14F-B5A8-8B6513D74184}" destId="{B893AF0D-4815-D14B-9BC9-6B6119D89BA9}" srcOrd="1" destOrd="0" presId="urn:microsoft.com/office/officeart/2005/8/layout/hList9"/>
    <dgm:cxn modelId="{D05D04A0-651D-9642-8DAB-74CACA00E4B6}" type="presOf" srcId="{94A75B28-607D-2047-9813-8F91693EBE99}" destId="{E38F80DC-F800-2B4A-96E0-AB68FC67D947}" srcOrd="1" destOrd="0" presId="urn:microsoft.com/office/officeart/2005/8/layout/hList9"/>
    <dgm:cxn modelId="{7F9D73A4-4906-104A-B11E-F8620A4062EA}" srcId="{50B5527A-6640-AF42-BDF4-A26D1A4AC987}" destId="{90DD1D6D-FF1B-1E49-989B-2AADCAF93F16}" srcOrd="4" destOrd="0" parTransId="{7745859D-8BA9-6244-8FE3-355AA63B1609}" sibTransId="{4938E838-A07E-9A4E-AC25-15E1A3CCC6C0}"/>
    <dgm:cxn modelId="{539808A5-C960-9345-B094-C262127D2C40}" type="presOf" srcId="{0923AB5A-E629-7C43-8BE8-0FA5AC1B96F0}" destId="{F9F7AA76-B71E-1849-941C-46FB6678ADA2}" srcOrd="0" destOrd="0" presId="urn:microsoft.com/office/officeart/2005/8/layout/hList9"/>
    <dgm:cxn modelId="{B321E0A8-2CDF-0A4B-AE87-E557F58E5B7C}" type="presOf" srcId="{6C759E8C-79A0-1D46-8A12-583BDA79D4E4}" destId="{F220EBE6-A632-4B4C-900E-3455EA7D85A9}" srcOrd="0" destOrd="0" presId="urn:microsoft.com/office/officeart/2005/8/layout/hList9"/>
    <dgm:cxn modelId="{682C22A9-C4A3-814D-B6B3-C00E9CFA9922}" type="presOf" srcId="{90DD1D6D-FF1B-1E49-989B-2AADCAF93F16}" destId="{B0435F03-BF56-1E49-847A-467BD5C538A1}" srcOrd="0" destOrd="0" presId="urn:microsoft.com/office/officeart/2005/8/layout/hList9"/>
    <dgm:cxn modelId="{9CB27CB0-951F-474E-912B-867AD4A4BFF5}" srcId="{90DD1D6D-FF1B-1E49-989B-2AADCAF93F16}" destId="{8BE0877B-8BC1-D941-A515-00B38BEE8A44}" srcOrd="0" destOrd="0" parTransId="{AB62D34A-A94D-414B-A669-39F62E34332B}" sibTransId="{98B473B9-3F32-4745-B00E-B3D2EDD80008}"/>
    <dgm:cxn modelId="{D2B538B1-DDDC-F441-B9B8-11E9F3BF9AC8}" type="presOf" srcId="{ABA7F486-8007-E44C-9711-CA8D543B3F5C}" destId="{957CD828-D3DA-9F44-96F3-22075B37092C}" srcOrd="1" destOrd="0" presId="urn:microsoft.com/office/officeart/2005/8/layout/hList9"/>
    <dgm:cxn modelId="{08423AB6-3C2A-A04E-B14F-40C783B80B10}" srcId="{50B5527A-6640-AF42-BDF4-A26D1A4AC987}" destId="{6E9FDB34-E23B-A742-B412-B46FC575A52E}" srcOrd="2" destOrd="0" parTransId="{9266A6DB-448D-C34F-853B-CAF33F38363E}" sibTransId="{80ADA333-FCA6-934B-B9A8-5F9A720C5D42}"/>
    <dgm:cxn modelId="{E591D4BA-6E49-584A-BFA8-09ECC9B3B351}" srcId="{90DD1D6D-FF1B-1E49-989B-2AADCAF93F16}" destId="{60044262-D414-E249-8FA8-B124AFBC66D5}" srcOrd="2" destOrd="0" parTransId="{21100698-0872-1E4E-BC87-A1B80B996779}" sibTransId="{7AD583AB-B329-9D46-87C6-C164691AC0E4}"/>
    <dgm:cxn modelId="{B6B0BFBB-58EC-224B-9361-64D9E0564601}" type="presOf" srcId="{C3F72A8B-712B-E842-B43A-81CEF41A1228}" destId="{37592CAE-F6E4-7641-B626-79D8C116FAB3}" srcOrd="1" destOrd="0" presId="urn:microsoft.com/office/officeart/2005/8/layout/hList9"/>
    <dgm:cxn modelId="{2898B0BC-D2D4-584C-873C-D54241994DFB}" type="presOf" srcId="{50B5527A-6640-AF42-BDF4-A26D1A4AC987}" destId="{443617D2-9ABE-3547-B77E-79A4CBFD9FBB}" srcOrd="0" destOrd="0" presId="urn:microsoft.com/office/officeart/2005/8/layout/hList9"/>
    <dgm:cxn modelId="{D169B5BD-5CEE-A945-A767-5EF80C550217}" type="presOf" srcId="{0A9E09D3-DC8B-D34C-A9E6-1589702C64AF}" destId="{FDFFD276-4563-A94B-8D77-9865483F6A86}" srcOrd="0" destOrd="0" presId="urn:microsoft.com/office/officeart/2005/8/layout/hList9"/>
    <dgm:cxn modelId="{56B094C4-CFD5-4D4D-9EC7-010340298307}" type="presOf" srcId="{CFB29B06-301B-5743-9593-24B2A4875006}" destId="{E09597B0-012A-184E-BCD0-7E7538195966}" srcOrd="1" destOrd="0" presId="urn:microsoft.com/office/officeart/2005/8/layout/hList9"/>
    <dgm:cxn modelId="{4ADDF6C5-CF1C-3B4A-851C-D8B3DF47061D}" srcId="{7A3DF52A-8615-1F4F-A0C4-CC0A5C5D2346}" destId="{FA701530-0EBA-5A4D-81F3-E35E87218E71}" srcOrd="2" destOrd="0" parTransId="{27C15F48-BEB6-324E-83DC-68C32244C15C}" sibTransId="{3FC0FA54-45B8-8245-ADEF-1E02EDC27288}"/>
    <dgm:cxn modelId="{452A46CA-710F-6E40-A083-23006B9FD595}" srcId="{90DD1D6D-FF1B-1E49-989B-2AADCAF93F16}" destId="{975A5E9C-3CCC-B641-88F3-584A519BBAAF}" srcOrd="1" destOrd="0" parTransId="{9B4433C2-7FC5-AC42-A3E3-7EA5A9EE0A24}" sibTransId="{2DE743C4-CAEF-A940-A97D-5EA965994F43}"/>
    <dgm:cxn modelId="{F5AAB8D1-0BE7-F042-B685-BF9D8D2E34C5}" type="presOf" srcId="{60044262-D414-E249-8FA8-B124AFBC66D5}" destId="{9274D0EF-76DF-DD4C-98D0-52FEB88C41F5}" srcOrd="0" destOrd="0" presId="urn:microsoft.com/office/officeart/2005/8/layout/hList9"/>
    <dgm:cxn modelId="{0F8C7EDC-4331-0344-8E19-1C1E90B9BC34}" type="presOf" srcId="{8BE0877B-8BC1-D941-A515-00B38BEE8A44}" destId="{09C121AB-A218-D847-96D4-BA2C28E0BD72}" srcOrd="1" destOrd="0" presId="urn:microsoft.com/office/officeart/2005/8/layout/hList9"/>
    <dgm:cxn modelId="{6116D8E6-CC0B-AD4C-911C-D32D65356B37}" type="presOf" srcId="{94A75B28-607D-2047-9813-8F91693EBE99}" destId="{CD12708C-F406-B84B-B100-507ADC33AC0E}" srcOrd="0" destOrd="0" presId="urn:microsoft.com/office/officeart/2005/8/layout/hList9"/>
    <dgm:cxn modelId="{899EFFE8-9DE7-ED4B-AF08-97BE82E534F4}" type="presOf" srcId="{6C759E8C-79A0-1D46-8A12-583BDA79D4E4}" destId="{5DC985AB-E491-354B-954A-11DDC253715D}" srcOrd="1" destOrd="0" presId="urn:microsoft.com/office/officeart/2005/8/layout/hList9"/>
    <dgm:cxn modelId="{17D456EA-587D-944B-AB61-44342BB9B2AB}" type="presOf" srcId="{3E1D0C99-F5FA-8E43-A74D-FB3EE264610C}" destId="{B00DA41C-EE9C-FA48-8089-703E0C6D41A6}" srcOrd="1" destOrd="0" presId="urn:microsoft.com/office/officeart/2005/8/layout/hList9"/>
    <dgm:cxn modelId="{0FDB57F0-93B6-914B-9CA2-7DA4970D3FE2}" srcId="{50B5527A-6640-AF42-BDF4-A26D1A4AC987}" destId="{0A9E09D3-DC8B-D34C-A9E6-1589702C64AF}" srcOrd="0" destOrd="0" parTransId="{4ED9C387-9D63-9842-A648-82922164CDCE}" sibTransId="{CB7BC3A4-7F02-D94E-8A48-CF7F83D278E0}"/>
    <dgm:cxn modelId="{DCBD86F5-27F0-EB41-B27F-D1DB576C2D41}" type="presOf" srcId="{285BE78C-8CAD-E14F-B5A8-8B6513D74184}" destId="{B69E47D0-21D1-0846-BAAA-79F1E573FE16}" srcOrd="0" destOrd="0" presId="urn:microsoft.com/office/officeart/2005/8/layout/hList9"/>
    <dgm:cxn modelId="{60A3D1FD-7004-974D-90CF-EFB6D1261930}" type="presOf" srcId="{6E9FDB34-E23B-A742-B412-B46FC575A52E}" destId="{3C994110-A25E-7042-9FE3-AC3C5088C99B}" srcOrd="0" destOrd="0" presId="urn:microsoft.com/office/officeart/2005/8/layout/hList9"/>
    <dgm:cxn modelId="{7337C564-50A6-F74E-B394-4AAB4A736E86}" type="presParOf" srcId="{443617D2-9ABE-3547-B77E-79A4CBFD9FBB}" destId="{0521B149-685E-4E47-9363-8B3E2D112500}" srcOrd="0" destOrd="0" presId="urn:microsoft.com/office/officeart/2005/8/layout/hList9"/>
    <dgm:cxn modelId="{4DC58DFF-5132-D946-ACEE-F86F0F325CF5}" type="presParOf" srcId="{443617D2-9ABE-3547-B77E-79A4CBFD9FBB}" destId="{BB5A33B6-2973-FA4F-8293-C22273AFD9BF}" srcOrd="1" destOrd="0" presId="urn:microsoft.com/office/officeart/2005/8/layout/hList9"/>
    <dgm:cxn modelId="{D0D7AAAC-58DB-FB4B-9A7B-233FC3C7C21C}" type="presParOf" srcId="{BB5A33B6-2973-FA4F-8293-C22273AFD9BF}" destId="{16843B9E-939E-CE42-BE18-6E3D1F731DCE}" srcOrd="0" destOrd="0" presId="urn:microsoft.com/office/officeart/2005/8/layout/hList9"/>
    <dgm:cxn modelId="{2101223F-4BC9-C14D-8AEF-0B0BC509F8B8}" type="presParOf" srcId="{BB5A33B6-2973-FA4F-8293-C22273AFD9BF}" destId="{C79E74EB-AB66-364C-AF25-677E9B6B6629}" srcOrd="1" destOrd="0" presId="urn:microsoft.com/office/officeart/2005/8/layout/hList9"/>
    <dgm:cxn modelId="{CFFD2BE0-9F28-504E-B399-73E6DBBEEEF5}" type="presParOf" srcId="{C79E74EB-AB66-364C-AF25-677E9B6B6629}" destId="{06A9613A-610F-374F-9787-09F1EDD82DB8}" srcOrd="0" destOrd="0" presId="urn:microsoft.com/office/officeart/2005/8/layout/hList9"/>
    <dgm:cxn modelId="{997EB892-EEA1-8042-BA21-A2EFE0A45562}" type="presParOf" srcId="{C79E74EB-AB66-364C-AF25-677E9B6B6629}" destId="{D92FBD79-AC03-D844-9997-90540FA3059F}" srcOrd="1" destOrd="0" presId="urn:microsoft.com/office/officeart/2005/8/layout/hList9"/>
    <dgm:cxn modelId="{BDD5280C-E57A-4148-9B12-5847C4BC3592}" type="presParOf" srcId="{BB5A33B6-2973-FA4F-8293-C22273AFD9BF}" destId="{6F6A3B1D-54C4-694C-98E2-B9C8648B14B7}" srcOrd="2" destOrd="0" presId="urn:microsoft.com/office/officeart/2005/8/layout/hList9"/>
    <dgm:cxn modelId="{79CBE553-7A17-AA44-AC1E-2F577F4D30BC}" type="presParOf" srcId="{6F6A3B1D-54C4-694C-98E2-B9C8648B14B7}" destId="{B173518C-9931-054E-9D65-BEDCEEAC7F28}" srcOrd="0" destOrd="0" presId="urn:microsoft.com/office/officeart/2005/8/layout/hList9"/>
    <dgm:cxn modelId="{EF468BCD-B23B-E74C-9D1F-CBF5A28BDC1C}" type="presParOf" srcId="{6F6A3B1D-54C4-694C-98E2-B9C8648B14B7}" destId="{4A868090-2CA5-374D-89A5-1F9AEA9E1F95}" srcOrd="1" destOrd="0" presId="urn:microsoft.com/office/officeart/2005/8/layout/hList9"/>
    <dgm:cxn modelId="{5B947471-21DF-704E-ACD8-25FAC2817456}" type="presParOf" srcId="{BB5A33B6-2973-FA4F-8293-C22273AFD9BF}" destId="{90C33E6D-29CF-F44D-920A-50A765B41973}" srcOrd="3" destOrd="0" presId="urn:microsoft.com/office/officeart/2005/8/layout/hList9"/>
    <dgm:cxn modelId="{F5633B4C-1AF8-154A-AC47-70950FE40D0B}" type="presParOf" srcId="{90C33E6D-29CF-F44D-920A-50A765B41973}" destId="{11131A15-A348-B943-9BBF-631FAB707856}" srcOrd="0" destOrd="0" presId="urn:microsoft.com/office/officeart/2005/8/layout/hList9"/>
    <dgm:cxn modelId="{BF804C97-6DD0-2841-8A7B-3121F1EF5ECA}" type="presParOf" srcId="{90C33E6D-29CF-F44D-920A-50A765B41973}" destId="{1A3B0852-38BF-6442-A59E-A9F5180BE3C4}" srcOrd="1" destOrd="0" presId="urn:microsoft.com/office/officeart/2005/8/layout/hList9"/>
    <dgm:cxn modelId="{5F8F108F-991F-7D47-9CA6-EB01F616826F}" type="presParOf" srcId="{443617D2-9ABE-3547-B77E-79A4CBFD9FBB}" destId="{74B35977-2A5F-9B41-92B5-8252F54DFCA6}" srcOrd="2" destOrd="0" presId="urn:microsoft.com/office/officeart/2005/8/layout/hList9"/>
    <dgm:cxn modelId="{CDB9C701-7314-8F44-9A79-E51E6BDB50C2}" type="presParOf" srcId="{443617D2-9ABE-3547-B77E-79A4CBFD9FBB}" destId="{FDFFD276-4563-A94B-8D77-9865483F6A86}" srcOrd="3" destOrd="0" presId="urn:microsoft.com/office/officeart/2005/8/layout/hList9"/>
    <dgm:cxn modelId="{B7EC6E66-AF36-FA46-B9A9-3A725CA4146F}" type="presParOf" srcId="{443617D2-9ABE-3547-B77E-79A4CBFD9FBB}" destId="{959B13D5-3313-4D4F-8C89-DFDB8DD991F4}" srcOrd="4" destOrd="0" presId="urn:microsoft.com/office/officeart/2005/8/layout/hList9"/>
    <dgm:cxn modelId="{677D8C03-F355-8A4E-823F-42A06A2A2C1E}" type="presParOf" srcId="{443617D2-9ABE-3547-B77E-79A4CBFD9FBB}" destId="{ECDBCAC6-E046-A849-8F4B-9203766BCE22}" srcOrd="5" destOrd="0" presId="urn:microsoft.com/office/officeart/2005/8/layout/hList9"/>
    <dgm:cxn modelId="{4FA53523-D628-2242-BB2C-4CD72EDB5966}" type="presParOf" srcId="{443617D2-9ABE-3547-B77E-79A4CBFD9FBB}" destId="{5DCC2B9B-03C1-E54B-9321-BF120822C962}" srcOrd="6" destOrd="0" presId="urn:microsoft.com/office/officeart/2005/8/layout/hList9"/>
    <dgm:cxn modelId="{269D0175-2736-F243-9F17-80C8DD1E5748}" type="presParOf" srcId="{5DCC2B9B-03C1-E54B-9321-BF120822C962}" destId="{36B2FED1-B2BF-9F40-AA93-11F3034AD317}" srcOrd="0" destOrd="0" presId="urn:microsoft.com/office/officeart/2005/8/layout/hList9"/>
    <dgm:cxn modelId="{FB2CA128-25A9-5B4B-BA74-999444B2EA11}" type="presParOf" srcId="{5DCC2B9B-03C1-E54B-9321-BF120822C962}" destId="{E41E6FF5-D24A-3741-B367-265DA10A3C81}" srcOrd="1" destOrd="0" presId="urn:microsoft.com/office/officeart/2005/8/layout/hList9"/>
    <dgm:cxn modelId="{D97A121B-2C38-5844-9E68-99D6DA76ECD2}" type="presParOf" srcId="{E41E6FF5-D24A-3741-B367-265DA10A3C81}" destId="{1EDD7619-6305-174F-95EF-DA91A310912F}" srcOrd="0" destOrd="0" presId="urn:microsoft.com/office/officeart/2005/8/layout/hList9"/>
    <dgm:cxn modelId="{E6DAFB83-584C-7549-9D30-1B173E3CDEC2}" type="presParOf" srcId="{E41E6FF5-D24A-3741-B367-265DA10A3C81}" destId="{B00DA41C-EE9C-FA48-8089-703E0C6D41A6}" srcOrd="1" destOrd="0" presId="urn:microsoft.com/office/officeart/2005/8/layout/hList9"/>
    <dgm:cxn modelId="{3A6A481C-BB08-FA4C-B8CF-7CC62C21189D}" type="presParOf" srcId="{5DCC2B9B-03C1-E54B-9321-BF120822C962}" destId="{29B16895-B9F8-064E-B74B-3FBCC28EC99D}" srcOrd="2" destOrd="0" presId="urn:microsoft.com/office/officeart/2005/8/layout/hList9"/>
    <dgm:cxn modelId="{8EE20359-F870-DB4B-A968-F879A8F2B46E}" type="presParOf" srcId="{29B16895-B9F8-064E-B74B-3FBCC28EC99D}" destId="{FC6AF115-0F26-5C4A-B100-ACBBED4AE1A3}" srcOrd="0" destOrd="0" presId="urn:microsoft.com/office/officeart/2005/8/layout/hList9"/>
    <dgm:cxn modelId="{6696F905-4D04-0647-8EC4-3CE516B71A76}" type="presParOf" srcId="{29B16895-B9F8-064E-B74B-3FBCC28EC99D}" destId="{37592CAE-F6E4-7641-B626-79D8C116FAB3}" srcOrd="1" destOrd="0" presId="urn:microsoft.com/office/officeart/2005/8/layout/hList9"/>
    <dgm:cxn modelId="{FA79B056-31A1-DD49-9F60-7E7A4B04264B}" type="presParOf" srcId="{5DCC2B9B-03C1-E54B-9321-BF120822C962}" destId="{68AFC0C5-2F32-D949-B374-1027A704956F}" srcOrd="3" destOrd="0" presId="urn:microsoft.com/office/officeart/2005/8/layout/hList9"/>
    <dgm:cxn modelId="{AA3648ED-47F1-344F-BC68-8E5ABB0A96EE}" type="presParOf" srcId="{68AFC0C5-2F32-D949-B374-1027A704956F}" destId="{AA6A2A1C-BE82-9041-92A9-89648ACBE000}" srcOrd="0" destOrd="0" presId="urn:microsoft.com/office/officeart/2005/8/layout/hList9"/>
    <dgm:cxn modelId="{7CDEA55C-438A-C44C-8B93-5E910736F673}" type="presParOf" srcId="{68AFC0C5-2F32-D949-B374-1027A704956F}" destId="{9F6253FD-7BAC-8242-ABD4-829ABCB29F75}" srcOrd="1" destOrd="0" presId="urn:microsoft.com/office/officeart/2005/8/layout/hList9"/>
    <dgm:cxn modelId="{07B6E2C9-621D-A04A-A05E-5EC3B80EF94C}" type="presParOf" srcId="{443617D2-9ABE-3547-B77E-79A4CBFD9FBB}" destId="{87D28308-9CAD-F64C-AC21-9DFEE7FBE6C8}" srcOrd="7" destOrd="0" presId="urn:microsoft.com/office/officeart/2005/8/layout/hList9"/>
    <dgm:cxn modelId="{9E8C11E1-EF9D-2145-9AE3-6DA176AC4716}" type="presParOf" srcId="{443617D2-9ABE-3547-B77E-79A4CBFD9FBB}" destId="{973C81CD-2DE0-2A40-B2F2-93225828147D}" srcOrd="8" destOrd="0" presId="urn:microsoft.com/office/officeart/2005/8/layout/hList9"/>
    <dgm:cxn modelId="{EA8C1E90-BFAA-3042-A873-007357702801}" type="presParOf" srcId="{443617D2-9ABE-3547-B77E-79A4CBFD9FBB}" destId="{FE7F6176-85F7-3D43-8E6E-92517729963D}" srcOrd="9" destOrd="0" presId="urn:microsoft.com/office/officeart/2005/8/layout/hList9"/>
    <dgm:cxn modelId="{A048E491-C632-2A4C-9951-59820BB3417F}" type="presParOf" srcId="{443617D2-9ABE-3547-B77E-79A4CBFD9FBB}" destId="{9F1FA4F4-D84D-A541-A20E-D010332C858B}" srcOrd="10" destOrd="0" presId="urn:microsoft.com/office/officeart/2005/8/layout/hList9"/>
    <dgm:cxn modelId="{3BC262D0-73DA-534D-9313-C90D16CD411E}" type="presParOf" srcId="{443617D2-9ABE-3547-B77E-79A4CBFD9FBB}" destId="{7E7C7585-A5BA-3746-9740-79308846EA53}" srcOrd="11" destOrd="0" presId="urn:microsoft.com/office/officeart/2005/8/layout/hList9"/>
    <dgm:cxn modelId="{3CBF3E43-840C-7B42-828B-B143165E5AD1}" type="presParOf" srcId="{7E7C7585-A5BA-3746-9740-79308846EA53}" destId="{9D69A085-F8AA-8F45-9228-2D8A056A2404}" srcOrd="0" destOrd="0" presId="urn:microsoft.com/office/officeart/2005/8/layout/hList9"/>
    <dgm:cxn modelId="{28659945-5A6E-304A-8105-B3766D5661AB}" type="presParOf" srcId="{7E7C7585-A5BA-3746-9740-79308846EA53}" destId="{5D40682E-9BAE-9941-BB5E-334AFB2E780E}" srcOrd="1" destOrd="0" presId="urn:microsoft.com/office/officeart/2005/8/layout/hList9"/>
    <dgm:cxn modelId="{06BB036D-3531-7747-A35C-18BFAC50A797}" type="presParOf" srcId="{5D40682E-9BAE-9941-BB5E-334AFB2E780E}" destId="{C6AF9BAB-D9BD-0040-98CB-7C86C432B123}" srcOrd="0" destOrd="0" presId="urn:microsoft.com/office/officeart/2005/8/layout/hList9"/>
    <dgm:cxn modelId="{959CAF4D-9F7A-F040-9E41-6A1C7D09F3E2}" type="presParOf" srcId="{5D40682E-9BAE-9941-BB5E-334AFB2E780E}" destId="{957CD828-D3DA-9F44-96F3-22075B37092C}" srcOrd="1" destOrd="0" presId="urn:microsoft.com/office/officeart/2005/8/layout/hList9"/>
    <dgm:cxn modelId="{46F27B5A-1C3D-AC45-B06E-D6AD0E29BEEB}" type="presParOf" srcId="{7E7C7585-A5BA-3746-9740-79308846EA53}" destId="{DBDD3E92-7929-FF4A-BD2C-09C8AECE15B3}" srcOrd="2" destOrd="0" presId="urn:microsoft.com/office/officeart/2005/8/layout/hList9"/>
    <dgm:cxn modelId="{22D39BFF-8283-6544-9231-6F3C6B8BF936}" type="presParOf" srcId="{DBDD3E92-7929-FF4A-BD2C-09C8AECE15B3}" destId="{772391E1-2802-8147-924A-8094B729780C}" srcOrd="0" destOrd="0" presId="urn:microsoft.com/office/officeart/2005/8/layout/hList9"/>
    <dgm:cxn modelId="{DB1C927C-A629-A245-9B20-CB7C8FD2C712}" type="presParOf" srcId="{DBDD3E92-7929-FF4A-BD2C-09C8AECE15B3}" destId="{E09597B0-012A-184E-BCD0-7E7538195966}" srcOrd="1" destOrd="0" presId="urn:microsoft.com/office/officeart/2005/8/layout/hList9"/>
    <dgm:cxn modelId="{4C09DF85-3C8A-5348-AB75-59998C3804FC}" type="presParOf" srcId="{7E7C7585-A5BA-3746-9740-79308846EA53}" destId="{64D28157-F3B6-DD45-A442-22FBE33328F1}" srcOrd="3" destOrd="0" presId="urn:microsoft.com/office/officeart/2005/8/layout/hList9"/>
    <dgm:cxn modelId="{3A0B7327-260A-F448-8245-546890D9BA84}" type="presParOf" srcId="{64D28157-F3B6-DD45-A442-22FBE33328F1}" destId="{07999F0D-8371-0442-990F-66276E4B865D}" srcOrd="0" destOrd="0" presId="urn:microsoft.com/office/officeart/2005/8/layout/hList9"/>
    <dgm:cxn modelId="{9250456F-0335-AD41-BAC1-913165F46594}" type="presParOf" srcId="{64D28157-F3B6-DD45-A442-22FBE33328F1}" destId="{CC2A5845-1F5A-914C-9059-C9B3CA285C25}" srcOrd="1" destOrd="0" presId="urn:microsoft.com/office/officeart/2005/8/layout/hList9"/>
    <dgm:cxn modelId="{34777AE2-2061-A940-9C7F-B3716B2D0CE6}" type="presParOf" srcId="{443617D2-9ABE-3547-B77E-79A4CBFD9FBB}" destId="{246F2F1A-9883-744A-AEDC-C63C485EFCE1}" srcOrd="12" destOrd="0" presId="urn:microsoft.com/office/officeart/2005/8/layout/hList9"/>
    <dgm:cxn modelId="{D98A503F-4460-8040-9F5F-50F1912D7405}" type="presParOf" srcId="{443617D2-9ABE-3547-B77E-79A4CBFD9FBB}" destId="{3C994110-A25E-7042-9FE3-AC3C5088C99B}" srcOrd="13" destOrd="0" presId="urn:microsoft.com/office/officeart/2005/8/layout/hList9"/>
    <dgm:cxn modelId="{440EEC09-1035-0448-8BF3-70680C6BED80}" type="presParOf" srcId="{443617D2-9ABE-3547-B77E-79A4CBFD9FBB}" destId="{AC94D686-EE0F-F243-84C9-8751787AF1FA}" srcOrd="14" destOrd="0" presId="urn:microsoft.com/office/officeart/2005/8/layout/hList9"/>
    <dgm:cxn modelId="{BE497C99-6172-3A48-B8D6-8453131E9A0B}" type="presParOf" srcId="{443617D2-9ABE-3547-B77E-79A4CBFD9FBB}" destId="{EE196F83-F17E-CC41-91AE-FB3F73D9B3B8}" srcOrd="15" destOrd="0" presId="urn:microsoft.com/office/officeart/2005/8/layout/hList9"/>
    <dgm:cxn modelId="{30E4C8DC-8315-1348-8D96-1A2EBBF81F0D}" type="presParOf" srcId="{443617D2-9ABE-3547-B77E-79A4CBFD9FBB}" destId="{A0FB4202-F501-4E4E-BBDF-F3D7BA11801D}" srcOrd="16" destOrd="0" presId="urn:microsoft.com/office/officeart/2005/8/layout/hList9"/>
    <dgm:cxn modelId="{DFCA4564-8241-154F-91FD-863CFF998ED6}" type="presParOf" srcId="{A0FB4202-F501-4E4E-BBDF-F3D7BA11801D}" destId="{564FE291-AED9-4E41-ACAF-49B5D7E2EE05}" srcOrd="0" destOrd="0" presId="urn:microsoft.com/office/officeart/2005/8/layout/hList9"/>
    <dgm:cxn modelId="{B735359C-9B07-F447-B699-51C30BDEF5D4}" type="presParOf" srcId="{A0FB4202-F501-4E4E-BBDF-F3D7BA11801D}" destId="{8697C1FF-F6DC-F046-A47D-039E3C8CD238}" srcOrd="1" destOrd="0" presId="urn:microsoft.com/office/officeart/2005/8/layout/hList9"/>
    <dgm:cxn modelId="{C4D2099A-7EDB-4447-A708-A368318565B3}" type="presParOf" srcId="{8697C1FF-F6DC-F046-A47D-039E3C8CD238}" destId="{B69E47D0-21D1-0846-BAAA-79F1E573FE16}" srcOrd="0" destOrd="0" presId="urn:microsoft.com/office/officeart/2005/8/layout/hList9"/>
    <dgm:cxn modelId="{52BD672D-55EB-D94B-93D5-A882ADF1FC48}" type="presParOf" srcId="{8697C1FF-F6DC-F046-A47D-039E3C8CD238}" destId="{B893AF0D-4815-D14B-9BC9-6B6119D89BA9}" srcOrd="1" destOrd="0" presId="urn:microsoft.com/office/officeart/2005/8/layout/hList9"/>
    <dgm:cxn modelId="{A793E817-D8CA-A446-9D6C-F4EB853D2790}" type="presParOf" srcId="{A0FB4202-F501-4E4E-BBDF-F3D7BA11801D}" destId="{6B7AD2C8-A274-E24F-B9E9-165363FD8912}" srcOrd="2" destOrd="0" presId="urn:microsoft.com/office/officeart/2005/8/layout/hList9"/>
    <dgm:cxn modelId="{913E093B-86B1-054D-81A2-BDEC34AD7AD3}" type="presParOf" srcId="{6B7AD2C8-A274-E24F-B9E9-165363FD8912}" destId="{F220EBE6-A632-4B4C-900E-3455EA7D85A9}" srcOrd="0" destOrd="0" presId="urn:microsoft.com/office/officeart/2005/8/layout/hList9"/>
    <dgm:cxn modelId="{694313A2-A6DC-D246-95E1-52BB89248E05}" type="presParOf" srcId="{6B7AD2C8-A274-E24F-B9E9-165363FD8912}" destId="{5DC985AB-E491-354B-954A-11DDC253715D}" srcOrd="1" destOrd="0" presId="urn:microsoft.com/office/officeart/2005/8/layout/hList9"/>
    <dgm:cxn modelId="{A239F50D-BD3F-174F-8796-EE9F1B7DF84E}" type="presParOf" srcId="{A0FB4202-F501-4E4E-BBDF-F3D7BA11801D}" destId="{C0118DF4-DC44-BE4D-ABE9-C320BF950787}" srcOrd="3" destOrd="0" presId="urn:microsoft.com/office/officeart/2005/8/layout/hList9"/>
    <dgm:cxn modelId="{4CDD3A55-303E-7B41-BF3B-00375F2C3AD9}" type="presParOf" srcId="{C0118DF4-DC44-BE4D-ABE9-C320BF950787}" destId="{CD12708C-F406-B84B-B100-507ADC33AC0E}" srcOrd="0" destOrd="0" presId="urn:microsoft.com/office/officeart/2005/8/layout/hList9"/>
    <dgm:cxn modelId="{15BE74BB-D997-9C42-BAA4-4F8C45614E31}" type="presParOf" srcId="{C0118DF4-DC44-BE4D-ABE9-C320BF950787}" destId="{E38F80DC-F800-2B4A-96E0-AB68FC67D947}" srcOrd="1" destOrd="0" presId="urn:microsoft.com/office/officeart/2005/8/layout/hList9"/>
    <dgm:cxn modelId="{869F66B4-7855-4744-A359-3E440A8F9ADF}" type="presParOf" srcId="{443617D2-9ABE-3547-B77E-79A4CBFD9FBB}" destId="{F4384EE3-1BF0-354B-ADD7-D219598466FF}" srcOrd="17" destOrd="0" presId="urn:microsoft.com/office/officeart/2005/8/layout/hList9"/>
    <dgm:cxn modelId="{AAC8F278-3DBB-D74C-B6F7-052A946085B6}" type="presParOf" srcId="{443617D2-9ABE-3547-B77E-79A4CBFD9FBB}" destId="{F9F7AA76-B71E-1849-941C-46FB6678ADA2}" srcOrd="18" destOrd="0" presId="urn:microsoft.com/office/officeart/2005/8/layout/hList9"/>
    <dgm:cxn modelId="{191543F9-F1E6-D949-875A-1ADEBF4BD882}" type="presParOf" srcId="{443617D2-9ABE-3547-B77E-79A4CBFD9FBB}" destId="{5422EB00-669C-B743-9CA3-8330BA20EC72}" srcOrd="19" destOrd="0" presId="urn:microsoft.com/office/officeart/2005/8/layout/hList9"/>
    <dgm:cxn modelId="{B50FB912-2EE2-9E41-8C17-8424690AC6AE}" type="presParOf" srcId="{443617D2-9ABE-3547-B77E-79A4CBFD9FBB}" destId="{17B4AAF6-43A6-AE46-B3AF-B939AEC9DB80}" srcOrd="20" destOrd="0" presId="urn:microsoft.com/office/officeart/2005/8/layout/hList9"/>
    <dgm:cxn modelId="{392D9409-B2C1-AF48-AE3E-FBD27A643950}" type="presParOf" srcId="{443617D2-9ABE-3547-B77E-79A4CBFD9FBB}" destId="{D41BC425-69B2-8047-8B59-BEFE342EC9D1}" srcOrd="21" destOrd="0" presId="urn:microsoft.com/office/officeart/2005/8/layout/hList9"/>
    <dgm:cxn modelId="{5C11B486-6659-1840-9836-0593032C3576}" type="presParOf" srcId="{D41BC425-69B2-8047-8B59-BEFE342EC9D1}" destId="{92E59BCB-D91B-2C49-B2B5-A2FE926BDCA9}" srcOrd="0" destOrd="0" presId="urn:microsoft.com/office/officeart/2005/8/layout/hList9"/>
    <dgm:cxn modelId="{7F833B3B-44EC-F542-8FC7-F510AA046631}" type="presParOf" srcId="{D41BC425-69B2-8047-8B59-BEFE342EC9D1}" destId="{5154E5BE-597F-3E4F-9750-974A0314DD7C}" srcOrd="1" destOrd="0" presId="urn:microsoft.com/office/officeart/2005/8/layout/hList9"/>
    <dgm:cxn modelId="{84FFF886-81D1-AD45-BD8C-776AEDB77EB0}" type="presParOf" srcId="{5154E5BE-597F-3E4F-9750-974A0314DD7C}" destId="{CC6A172C-BF98-9F48-97B5-B7995C890CC0}" srcOrd="0" destOrd="0" presId="urn:microsoft.com/office/officeart/2005/8/layout/hList9"/>
    <dgm:cxn modelId="{BD26208C-B0D9-3244-AA85-F6D1E6DDAA86}" type="presParOf" srcId="{5154E5BE-597F-3E4F-9750-974A0314DD7C}" destId="{09C121AB-A218-D847-96D4-BA2C28E0BD72}" srcOrd="1" destOrd="0" presId="urn:microsoft.com/office/officeart/2005/8/layout/hList9"/>
    <dgm:cxn modelId="{A250D694-33B1-ED48-BC35-D28E6B2B9140}" type="presParOf" srcId="{D41BC425-69B2-8047-8B59-BEFE342EC9D1}" destId="{16041C74-0BB6-9B4E-8C51-0D5D7BFECC5A}" srcOrd="2" destOrd="0" presId="urn:microsoft.com/office/officeart/2005/8/layout/hList9"/>
    <dgm:cxn modelId="{8ECD3079-1715-314C-9143-94AE466640B7}" type="presParOf" srcId="{16041C74-0BB6-9B4E-8C51-0D5D7BFECC5A}" destId="{F3B8199E-5922-C642-B575-1909429A08F5}" srcOrd="0" destOrd="0" presId="urn:microsoft.com/office/officeart/2005/8/layout/hList9"/>
    <dgm:cxn modelId="{916B26B1-341D-EE4A-927E-B5494012702B}" type="presParOf" srcId="{16041C74-0BB6-9B4E-8C51-0D5D7BFECC5A}" destId="{D1D5EEB7-4E34-AA43-8376-440FBBA579F2}" srcOrd="1" destOrd="0" presId="urn:microsoft.com/office/officeart/2005/8/layout/hList9"/>
    <dgm:cxn modelId="{703FFEF1-72A3-EF4E-9AFF-31B95F6D1C1E}" type="presParOf" srcId="{D41BC425-69B2-8047-8B59-BEFE342EC9D1}" destId="{F78C35EA-54A6-774C-A91D-C4FACA1F0786}" srcOrd="3" destOrd="0" presId="urn:microsoft.com/office/officeart/2005/8/layout/hList9"/>
    <dgm:cxn modelId="{1538C8C8-28C8-8F42-9645-0E9D1CDF1711}" type="presParOf" srcId="{F78C35EA-54A6-774C-A91D-C4FACA1F0786}" destId="{9274D0EF-76DF-DD4C-98D0-52FEB88C41F5}" srcOrd="0" destOrd="0" presId="urn:microsoft.com/office/officeart/2005/8/layout/hList9"/>
    <dgm:cxn modelId="{127B6302-3AF5-6B4C-8CAB-89870138A3B7}" type="presParOf" srcId="{F78C35EA-54A6-774C-A91D-C4FACA1F0786}" destId="{63A02B83-9D01-1F41-9583-D4CC275501D0}" srcOrd="1" destOrd="0" presId="urn:microsoft.com/office/officeart/2005/8/layout/hList9"/>
    <dgm:cxn modelId="{11174A7D-D1C5-F34B-BC6A-EAFA2FFF6B93}" type="presParOf" srcId="{443617D2-9ABE-3547-B77E-79A4CBFD9FBB}" destId="{B583D243-B1C3-F548-BB5C-54096D0478F7}" srcOrd="22" destOrd="0" presId="urn:microsoft.com/office/officeart/2005/8/layout/hList9"/>
    <dgm:cxn modelId="{EAFFA948-D420-804A-ADA2-67830BF78513}" type="presParOf" srcId="{443617D2-9ABE-3547-B77E-79A4CBFD9FBB}" destId="{B0435F03-BF56-1E49-847A-467BD5C538A1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8B8F3-69CA-0144-AE9B-AC3A21E47BA3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DF3FC3A-C0F6-8846-AAD5-2F7AB8C9C307}">
      <dgm:prSet phldrT="[Text]"/>
      <dgm:spPr/>
      <dgm:t>
        <a:bodyPr/>
        <a:lstStyle/>
        <a:p>
          <a:r>
            <a:rPr lang="de-DE" dirty="0"/>
            <a:t>Urban Tree Management</a:t>
          </a:r>
        </a:p>
      </dgm:t>
    </dgm:pt>
    <dgm:pt modelId="{5847435B-317E-8C4A-84A8-F540A77819A3}" type="parTrans" cxnId="{E6912D97-6590-1E4D-B232-D8EEB26D271D}">
      <dgm:prSet/>
      <dgm:spPr/>
      <dgm:t>
        <a:bodyPr/>
        <a:lstStyle/>
        <a:p>
          <a:endParaRPr lang="de-DE"/>
        </a:p>
      </dgm:t>
    </dgm:pt>
    <dgm:pt modelId="{0CE8B1E6-5D21-9C41-8894-C4B0C6801707}" type="sibTrans" cxnId="{E6912D97-6590-1E4D-B232-D8EEB26D271D}">
      <dgm:prSet/>
      <dgm:spPr/>
      <dgm:t>
        <a:bodyPr/>
        <a:lstStyle/>
        <a:p>
          <a:endParaRPr lang="de-DE"/>
        </a:p>
      </dgm:t>
    </dgm:pt>
    <dgm:pt modelId="{093E6157-1EE7-994C-9D87-3092479755FC}">
      <dgm:prSet phldrT="[Text]"/>
      <dgm:spPr/>
      <dgm:t>
        <a:bodyPr/>
        <a:lstStyle/>
        <a:p>
          <a:r>
            <a:rPr lang="de-DE" dirty="0" err="1"/>
            <a:t>Which</a:t>
          </a:r>
          <a:r>
            <a:rPr lang="de-DE" dirty="0"/>
            <a:t> and </a:t>
          </a:r>
          <a:r>
            <a:rPr lang="de-DE" dirty="0" err="1"/>
            <a:t>where</a:t>
          </a:r>
          <a:r>
            <a:rPr lang="de-DE" dirty="0"/>
            <a:t> </a:t>
          </a:r>
          <a:r>
            <a:rPr lang="de-DE" dirty="0" err="1"/>
            <a:t>are</a:t>
          </a:r>
          <a:r>
            <a:rPr lang="de-DE" dirty="0"/>
            <a:t> </a:t>
          </a:r>
          <a:r>
            <a:rPr lang="de-DE" dirty="0" err="1"/>
            <a:t>trees</a:t>
          </a:r>
          <a:r>
            <a:rPr lang="de-DE" dirty="0"/>
            <a:t> </a:t>
          </a:r>
          <a:r>
            <a:rPr lang="de-DE" dirty="0" err="1"/>
            <a:t>existing</a:t>
          </a:r>
          <a:r>
            <a:rPr lang="de-DE" dirty="0"/>
            <a:t> in </a:t>
          </a:r>
          <a:r>
            <a:rPr lang="de-DE" dirty="0" err="1"/>
            <a:t>Dusseldorf</a:t>
          </a:r>
          <a:r>
            <a:rPr lang="de-DE" dirty="0"/>
            <a:t>?</a:t>
          </a:r>
        </a:p>
      </dgm:t>
    </dgm:pt>
    <dgm:pt modelId="{26EB6635-6B03-A94A-BF65-7D7FBE82910D}" type="parTrans" cxnId="{F54454F0-6177-3A41-BEC7-A5DA9B7E4E80}">
      <dgm:prSet/>
      <dgm:spPr/>
      <dgm:t>
        <a:bodyPr/>
        <a:lstStyle/>
        <a:p>
          <a:endParaRPr lang="de-DE"/>
        </a:p>
      </dgm:t>
    </dgm:pt>
    <dgm:pt modelId="{410D9F64-BF82-2543-B640-AE34E1D845B7}" type="sibTrans" cxnId="{F54454F0-6177-3A41-BEC7-A5DA9B7E4E80}">
      <dgm:prSet/>
      <dgm:spPr/>
      <dgm:t>
        <a:bodyPr/>
        <a:lstStyle/>
        <a:p>
          <a:endParaRPr lang="de-DE"/>
        </a:p>
      </dgm:t>
    </dgm:pt>
    <dgm:pt modelId="{6204D88B-1615-874D-9F67-DB1DFFF3447D}">
      <dgm:prSet phldrT="[Text]"/>
      <dgm:spPr/>
      <dgm:t>
        <a:bodyPr/>
        <a:lstStyle/>
        <a:p>
          <a:r>
            <a:rPr lang="de-DE" dirty="0" err="1"/>
            <a:t>How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qualify</a:t>
          </a:r>
          <a:r>
            <a:rPr lang="de-DE" dirty="0"/>
            <a:t> </a:t>
          </a:r>
          <a:r>
            <a:rPr lang="de-DE" dirty="0" err="1"/>
            <a:t>if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tree</a:t>
          </a:r>
          <a:r>
            <a:rPr lang="de-DE" dirty="0"/>
            <a:t> </a:t>
          </a:r>
          <a:r>
            <a:rPr lang="de-DE" dirty="0" err="1"/>
            <a:t>can</a:t>
          </a:r>
          <a:r>
            <a:rPr lang="de-DE" dirty="0"/>
            <a:t> </a:t>
          </a:r>
          <a:r>
            <a:rPr lang="de-DE" dirty="0" err="1"/>
            <a:t>survive</a:t>
          </a:r>
          <a:r>
            <a:rPr lang="de-DE" dirty="0"/>
            <a:t> in </a:t>
          </a:r>
          <a:r>
            <a:rPr lang="de-DE" dirty="0" err="1"/>
            <a:t>Dusseldorf</a:t>
          </a:r>
          <a:r>
            <a:rPr lang="de-DE" dirty="0"/>
            <a:t>?</a:t>
          </a:r>
        </a:p>
      </dgm:t>
    </dgm:pt>
    <dgm:pt modelId="{D306892F-7F7E-B54B-93C6-4F86755204CA}" type="parTrans" cxnId="{2ABC1E56-D0D6-3A45-8906-F0160BCEA338}">
      <dgm:prSet/>
      <dgm:spPr/>
      <dgm:t>
        <a:bodyPr/>
        <a:lstStyle/>
        <a:p>
          <a:endParaRPr lang="de-DE"/>
        </a:p>
      </dgm:t>
    </dgm:pt>
    <dgm:pt modelId="{C8907C5B-1498-5C4B-B958-F599C59E43CA}" type="sibTrans" cxnId="{2ABC1E56-D0D6-3A45-8906-F0160BCEA338}">
      <dgm:prSet/>
      <dgm:spPr/>
      <dgm:t>
        <a:bodyPr/>
        <a:lstStyle/>
        <a:p>
          <a:endParaRPr lang="de-DE"/>
        </a:p>
      </dgm:t>
    </dgm:pt>
    <dgm:pt modelId="{8F1962D0-9CA8-234E-9835-B7428069A01B}">
      <dgm:prSet phldrT="[Text]"/>
      <dgm:spPr/>
      <dgm:t>
        <a:bodyPr/>
        <a:lstStyle/>
        <a:p>
          <a:r>
            <a:rPr lang="de-DE" dirty="0" err="1"/>
            <a:t>Which</a:t>
          </a:r>
          <a:r>
            <a:rPr lang="de-DE" dirty="0"/>
            <a:t> </a:t>
          </a:r>
          <a:r>
            <a:rPr lang="de-DE" dirty="0" err="1"/>
            <a:t>weather</a:t>
          </a:r>
          <a:r>
            <a:rPr lang="de-DE" dirty="0"/>
            <a:t> </a:t>
          </a:r>
          <a:r>
            <a:rPr lang="de-DE" dirty="0" err="1"/>
            <a:t>conditions</a:t>
          </a:r>
          <a:r>
            <a:rPr lang="de-DE" dirty="0"/>
            <a:t> </a:t>
          </a:r>
          <a:r>
            <a:rPr lang="de-DE" dirty="0" err="1"/>
            <a:t>are</a:t>
          </a:r>
          <a:r>
            <a:rPr lang="de-DE" dirty="0"/>
            <a:t> </a:t>
          </a:r>
          <a:r>
            <a:rPr lang="de-DE" dirty="0" err="1"/>
            <a:t>affecting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trees</a:t>
          </a:r>
          <a:r>
            <a:rPr lang="de-DE" dirty="0"/>
            <a:t> in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city</a:t>
          </a:r>
          <a:r>
            <a:rPr lang="de-DE" dirty="0"/>
            <a:t>?</a:t>
          </a:r>
        </a:p>
      </dgm:t>
    </dgm:pt>
    <dgm:pt modelId="{F884F5C3-0BD6-E843-985E-2EE8923B360F}" type="parTrans" cxnId="{E2D96B4B-5452-8447-A5A3-E9B017CCAEA6}">
      <dgm:prSet/>
      <dgm:spPr/>
      <dgm:t>
        <a:bodyPr/>
        <a:lstStyle/>
        <a:p>
          <a:endParaRPr lang="de-DE"/>
        </a:p>
      </dgm:t>
    </dgm:pt>
    <dgm:pt modelId="{EC36A8AE-22C7-8A4E-ADD7-C5C76B617D56}" type="sibTrans" cxnId="{E2D96B4B-5452-8447-A5A3-E9B017CCAEA6}">
      <dgm:prSet/>
      <dgm:spPr/>
      <dgm:t>
        <a:bodyPr/>
        <a:lstStyle/>
        <a:p>
          <a:endParaRPr lang="de-DE"/>
        </a:p>
      </dgm:t>
    </dgm:pt>
    <dgm:pt modelId="{09781254-487F-EF4E-AA0F-F02A161923CD}" type="pres">
      <dgm:prSet presAssocID="{8248B8F3-69CA-0144-AE9B-AC3A21E47BA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240909-D1F3-C04D-8B47-835110EF96F4}" type="pres">
      <dgm:prSet presAssocID="{ADF3FC3A-C0F6-8846-AAD5-2F7AB8C9C307}" presName="root1" presStyleCnt="0"/>
      <dgm:spPr/>
    </dgm:pt>
    <dgm:pt modelId="{EDCE13D8-2D9A-6043-8CC1-D463DA59B901}" type="pres">
      <dgm:prSet presAssocID="{ADF3FC3A-C0F6-8846-AAD5-2F7AB8C9C307}" presName="LevelOneTextNode" presStyleLbl="node0" presStyleIdx="0" presStyleCnt="1">
        <dgm:presLayoutVars>
          <dgm:chPref val="3"/>
        </dgm:presLayoutVars>
      </dgm:prSet>
      <dgm:spPr/>
    </dgm:pt>
    <dgm:pt modelId="{264057E5-6061-1447-B458-CABA6E07FC03}" type="pres">
      <dgm:prSet presAssocID="{ADF3FC3A-C0F6-8846-AAD5-2F7AB8C9C307}" presName="level2hierChild" presStyleCnt="0"/>
      <dgm:spPr/>
    </dgm:pt>
    <dgm:pt modelId="{874F8954-FC6F-534D-9D7B-A8C800A4B90F}" type="pres">
      <dgm:prSet presAssocID="{26EB6635-6B03-A94A-BF65-7D7FBE82910D}" presName="conn2-1" presStyleLbl="parChTrans1D2" presStyleIdx="0" presStyleCnt="3"/>
      <dgm:spPr/>
    </dgm:pt>
    <dgm:pt modelId="{02C5DE8F-D411-5840-9363-588DD2BF04C5}" type="pres">
      <dgm:prSet presAssocID="{26EB6635-6B03-A94A-BF65-7D7FBE82910D}" presName="connTx" presStyleLbl="parChTrans1D2" presStyleIdx="0" presStyleCnt="3"/>
      <dgm:spPr/>
    </dgm:pt>
    <dgm:pt modelId="{08139C7E-1A51-0A44-A274-1F51C7354A88}" type="pres">
      <dgm:prSet presAssocID="{093E6157-1EE7-994C-9D87-3092479755FC}" presName="root2" presStyleCnt="0"/>
      <dgm:spPr/>
    </dgm:pt>
    <dgm:pt modelId="{438C0D4F-CF3D-7742-ACAB-C76E03FC0C76}" type="pres">
      <dgm:prSet presAssocID="{093E6157-1EE7-994C-9D87-3092479755FC}" presName="LevelTwoTextNode" presStyleLbl="node2" presStyleIdx="0" presStyleCnt="3">
        <dgm:presLayoutVars>
          <dgm:chPref val="3"/>
        </dgm:presLayoutVars>
      </dgm:prSet>
      <dgm:spPr/>
    </dgm:pt>
    <dgm:pt modelId="{278DBBF7-4ED2-BF49-B4B2-B90246B8DBAB}" type="pres">
      <dgm:prSet presAssocID="{093E6157-1EE7-994C-9D87-3092479755FC}" presName="level3hierChild" presStyleCnt="0"/>
      <dgm:spPr/>
    </dgm:pt>
    <dgm:pt modelId="{29EAE1DB-CEF7-A740-BCCF-89E8AEC1FDAF}" type="pres">
      <dgm:prSet presAssocID="{D306892F-7F7E-B54B-93C6-4F86755204CA}" presName="conn2-1" presStyleLbl="parChTrans1D2" presStyleIdx="1" presStyleCnt="3"/>
      <dgm:spPr/>
    </dgm:pt>
    <dgm:pt modelId="{41255852-9BC5-2241-A430-D2BDCF64901F}" type="pres">
      <dgm:prSet presAssocID="{D306892F-7F7E-B54B-93C6-4F86755204CA}" presName="connTx" presStyleLbl="parChTrans1D2" presStyleIdx="1" presStyleCnt="3"/>
      <dgm:spPr/>
    </dgm:pt>
    <dgm:pt modelId="{E4B787C0-04BD-0246-973D-00127F7A754C}" type="pres">
      <dgm:prSet presAssocID="{6204D88B-1615-874D-9F67-DB1DFFF3447D}" presName="root2" presStyleCnt="0"/>
      <dgm:spPr/>
    </dgm:pt>
    <dgm:pt modelId="{9EF6BEAF-6353-0F4C-B87B-01A7ECE1C7C5}" type="pres">
      <dgm:prSet presAssocID="{6204D88B-1615-874D-9F67-DB1DFFF3447D}" presName="LevelTwoTextNode" presStyleLbl="node2" presStyleIdx="1" presStyleCnt="3">
        <dgm:presLayoutVars>
          <dgm:chPref val="3"/>
        </dgm:presLayoutVars>
      </dgm:prSet>
      <dgm:spPr/>
    </dgm:pt>
    <dgm:pt modelId="{112E2398-6A28-944B-86B6-C93ADE301525}" type="pres">
      <dgm:prSet presAssocID="{6204D88B-1615-874D-9F67-DB1DFFF3447D}" presName="level3hierChild" presStyleCnt="0"/>
      <dgm:spPr/>
    </dgm:pt>
    <dgm:pt modelId="{46240A9C-7C10-A447-8AE6-69AFF51D9EF8}" type="pres">
      <dgm:prSet presAssocID="{F884F5C3-0BD6-E843-985E-2EE8923B360F}" presName="conn2-1" presStyleLbl="parChTrans1D2" presStyleIdx="2" presStyleCnt="3"/>
      <dgm:spPr/>
    </dgm:pt>
    <dgm:pt modelId="{4FE07C40-CE32-5441-9C4A-68B47F2D10E0}" type="pres">
      <dgm:prSet presAssocID="{F884F5C3-0BD6-E843-985E-2EE8923B360F}" presName="connTx" presStyleLbl="parChTrans1D2" presStyleIdx="2" presStyleCnt="3"/>
      <dgm:spPr/>
    </dgm:pt>
    <dgm:pt modelId="{E5C14612-16EC-6740-A497-7648F8C24442}" type="pres">
      <dgm:prSet presAssocID="{8F1962D0-9CA8-234E-9835-B7428069A01B}" presName="root2" presStyleCnt="0"/>
      <dgm:spPr/>
    </dgm:pt>
    <dgm:pt modelId="{B07F5F39-F777-CF4C-BB4A-AD3DCCB7474E}" type="pres">
      <dgm:prSet presAssocID="{8F1962D0-9CA8-234E-9835-B7428069A01B}" presName="LevelTwoTextNode" presStyleLbl="node2" presStyleIdx="2" presStyleCnt="3">
        <dgm:presLayoutVars>
          <dgm:chPref val="3"/>
        </dgm:presLayoutVars>
      </dgm:prSet>
      <dgm:spPr/>
    </dgm:pt>
    <dgm:pt modelId="{235AAB16-0B5C-9A47-9FDA-6F8E27D58291}" type="pres">
      <dgm:prSet presAssocID="{8F1962D0-9CA8-234E-9835-B7428069A01B}" presName="level3hierChild" presStyleCnt="0"/>
      <dgm:spPr/>
    </dgm:pt>
  </dgm:ptLst>
  <dgm:cxnLst>
    <dgm:cxn modelId="{9E4EC518-FFCA-DE47-8B14-83A5C957388D}" type="presOf" srcId="{8248B8F3-69CA-0144-AE9B-AC3A21E47BA3}" destId="{09781254-487F-EF4E-AA0F-F02A161923CD}" srcOrd="0" destOrd="0" presId="urn:microsoft.com/office/officeart/2005/8/layout/hierarchy2"/>
    <dgm:cxn modelId="{EEE39F21-60E5-324C-B7E5-6EB9535AB91A}" type="presOf" srcId="{8F1962D0-9CA8-234E-9835-B7428069A01B}" destId="{B07F5F39-F777-CF4C-BB4A-AD3DCCB7474E}" srcOrd="0" destOrd="0" presId="urn:microsoft.com/office/officeart/2005/8/layout/hierarchy2"/>
    <dgm:cxn modelId="{0FC26D23-B64D-404A-A0E7-996608E9B27C}" type="presOf" srcId="{6204D88B-1615-874D-9F67-DB1DFFF3447D}" destId="{9EF6BEAF-6353-0F4C-B87B-01A7ECE1C7C5}" srcOrd="0" destOrd="0" presId="urn:microsoft.com/office/officeart/2005/8/layout/hierarchy2"/>
    <dgm:cxn modelId="{083F272C-C23B-134E-A289-B742B20F4290}" type="presOf" srcId="{093E6157-1EE7-994C-9D87-3092479755FC}" destId="{438C0D4F-CF3D-7742-ACAB-C76E03FC0C76}" srcOrd="0" destOrd="0" presId="urn:microsoft.com/office/officeart/2005/8/layout/hierarchy2"/>
    <dgm:cxn modelId="{FB073F49-F491-3D40-BAD4-33C184B17C09}" type="presOf" srcId="{F884F5C3-0BD6-E843-985E-2EE8923B360F}" destId="{46240A9C-7C10-A447-8AE6-69AFF51D9EF8}" srcOrd="0" destOrd="0" presId="urn:microsoft.com/office/officeart/2005/8/layout/hierarchy2"/>
    <dgm:cxn modelId="{E2D96B4B-5452-8447-A5A3-E9B017CCAEA6}" srcId="{ADF3FC3A-C0F6-8846-AAD5-2F7AB8C9C307}" destId="{8F1962D0-9CA8-234E-9835-B7428069A01B}" srcOrd="2" destOrd="0" parTransId="{F884F5C3-0BD6-E843-985E-2EE8923B360F}" sibTransId="{EC36A8AE-22C7-8A4E-ADD7-C5C76B617D56}"/>
    <dgm:cxn modelId="{2ABC1E56-D0D6-3A45-8906-F0160BCEA338}" srcId="{ADF3FC3A-C0F6-8846-AAD5-2F7AB8C9C307}" destId="{6204D88B-1615-874D-9F67-DB1DFFF3447D}" srcOrd="1" destOrd="0" parTransId="{D306892F-7F7E-B54B-93C6-4F86755204CA}" sibTransId="{C8907C5B-1498-5C4B-B958-F599C59E43CA}"/>
    <dgm:cxn modelId="{F79AD77F-6801-484C-B9C6-EE763DF69A40}" type="presOf" srcId="{26EB6635-6B03-A94A-BF65-7D7FBE82910D}" destId="{02C5DE8F-D411-5840-9363-588DD2BF04C5}" srcOrd="1" destOrd="0" presId="urn:microsoft.com/office/officeart/2005/8/layout/hierarchy2"/>
    <dgm:cxn modelId="{BC940193-889A-BD4D-BF40-F68BFA7093A7}" type="presOf" srcId="{D306892F-7F7E-B54B-93C6-4F86755204CA}" destId="{29EAE1DB-CEF7-A740-BCCF-89E8AEC1FDAF}" srcOrd="0" destOrd="0" presId="urn:microsoft.com/office/officeart/2005/8/layout/hierarchy2"/>
    <dgm:cxn modelId="{E6912D97-6590-1E4D-B232-D8EEB26D271D}" srcId="{8248B8F3-69CA-0144-AE9B-AC3A21E47BA3}" destId="{ADF3FC3A-C0F6-8846-AAD5-2F7AB8C9C307}" srcOrd="0" destOrd="0" parTransId="{5847435B-317E-8C4A-84A8-F540A77819A3}" sibTransId="{0CE8B1E6-5D21-9C41-8894-C4B0C6801707}"/>
    <dgm:cxn modelId="{B6A0EAA2-3681-4E47-A2C9-82582679C7BA}" type="presOf" srcId="{F884F5C3-0BD6-E843-985E-2EE8923B360F}" destId="{4FE07C40-CE32-5441-9C4A-68B47F2D10E0}" srcOrd="1" destOrd="0" presId="urn:microsoft.com/office/officeart/2005/8/layout/hierarchy2"/>
    <dgm:cxn modelId="{E8AED9AD-268C-354E-91FE-E51DB0AB208A}" type="presOf" srcId="{ADF3FC3A-C0F6-8846-AAD5-2F7AB8C9C307}" destId="{EDCE13D8-2D9A-6043-8CC1-D463DA59B901}" srcOrd="0" destOrd="0" presId="urn:microsoft.com/office/officeart/2005/8/layout/hierarchy2"/>
    <dgm:cxn modelId="{6B16E5C2-135B-334E-8370-6F841FE086CE}" type="presOf" srcId="{D306892F-7F7E-B54B-93C6-4F86755204CA}" destId="{41255852-9BC5-2241-A430-D2BDCF64901F}" srcOrd="1" destOrd="0" presId="urn:microsoft.com/office/officeart/2005/8/layout/hierarchy2"/>
    <dgm:cxn modelId="{1FA22FC7-522E-434C-9A43-850F8A385049}" type="presOf" srcId="{26EB6635-6B03-A94A-BF65-7D7FBE82910D}" destId="{874F8954-FC6F-534D-9D7B-A8C800A4B90F}" srcOrd="0" destOrd="0" presId="urn:microsoft.com/office/officeart/2005/8/layout/hierarchy2"/>
    <dgm:cxn modelId="{F54454F0-6177-3A41-BEC7-A5DA9B7E4E80}" srcId="{ADF3FC3A-C0F6-8846-AAD5-2F7AB8C9C307}" destId="{093E6157-1EE7-994C-9D87-3092479755FC}" srcOrd="0" destOrd="0" parTransId="{26EB6635-6B03-A94A-BF65-7D7FBE82910D}" sibTransId="{410D9F64-BF82-2543-B640-AE34E1D845B7}"/>
    <dgm:cxn modelId="{88B7597B-B3C9-6848-8F64-46B442E81FB5}" type="presParOf" srcId="{09781254-487F-EF4E-AA0F-F02A161923CD}" destId="{EA240909-D1F3-C04D-8B47-835110EF96F4}" srcOrd="0" destOrd="0" presId="urn:microsoft.com/office/officeart/2005/8/layout/hierarchy2"/>
    <dgm:cxn modelId="{FFB0C8CA-3EA4-2044-8108-B54DBD064C22}" type="presParOf" srcId="{EA240909-D1F3-C04D-8B47-835110EF96F4}" destId="{EDCE13D8-2D9A-6043-8CC1-D463DA59B901}" srcOrd="0" destOrd="0" presId="urn:microsoft.com/office/officeart/2005/8/layout/hierarchy2"/>
    <dgm:cxn modelId="{EB80A159-5987-2E4B-BE02-1B45A8F1BE4D}" type="presParOf" srcId="{EA240909-D1F3-C04D-8B47-835110EF96F4}" destId="{264057E5-6061-1447-B458-CABA6E07FC03}" srcOrd="1" destOrd="0" presId="urn:microsoft.com/office/officeart/2005/8/layout/hierarchy2"/>
    <dgm:cxn modelId="{327E73FA-69E6-464A-804D-B4DCD0396666}" type="presParOf" srcId="{264057E5-6061-1447-B458-CABA6E07FC03}" destId="{874F8954-FC6F-534D-9D7B-A8C800A4B90F}" srcOrd="0" destOrd="0" presId="urn:microsoft.com/office/officeart/2005/8/layout/hierarchy2"/>
    <dgm:cxn modelId="{3FD6E2B5-9700-EB4B-AB4B-76ECF346AD2C}" type="presParOf" srcId="{874F8954-FC6F-534D-9D7B-A8C800A4B90F}" destId="{02C5DE8F-D411-5840-9363-588DD2BF04C5}" srcOrd="0" destOrd="0" presId="urn:microsoft.com/office/officeart/2005/8/layout/hierarchy2"/>
    <dgm:cxn modelId="{07962FF1-F947-4E41-BDA9-513AD4250411}" type="presParOf" srcId="{264057E5-6061-1447-B458-CABA6E07FC03}" destId="{08139C7E-1A51-0A44-A274-1F51C7354A88}" srcOrd="1" destOrd="0" presId="urn:microsoft.com/office/officeart/2005/8/layout/hierarchy2"/>
    <dgm:cxn modelId="{325F2896-0C9B-0048-8B30-1BB1C8780AE0}" type="presParOf" srcId="{08139C7E-1A51-0A44-A274-1F51C7354A88}" destId="{438C0D4F-CF3D-7742-ACAB-C76E03FC0C76}" srcOrd="0" destOrd="0" presId="urn:microsoft.com/office/officeart/2005/8/layout/hierarchy2"/>
    <dgm:cxn modelId="{F1ED6FA7-428E-4049-BBC0-5F85B619021C}" type="presParOf" srcId="{08139C7E-1A51-0A44-A274-1F51C7354A88}" destId="{278DBBF7-4ED2-BF49-B4B2-B90246B8DBAB}" srcOrd="1" destOrd="0" presId="urn:microsoft.com/office/officeart/2005/8/layout/hierarchy2"/>
    <dgm:cxn modelId="{885293EE-B7D4-8841-843B-C316DE5C3532}" type="presParOf" srcId="{264057E5-6061-1447-B458-CABA6E07FC03}" destId="{29EAE1DB-CEF7-A740-BCCF-89E8AEC1FDAF}" srcOrd="2" destOrd="0" presId="urn:microsoft.com/office/officeart/2005/8/layout/hierarchy2"/>
    <dgm:cxn modelId="{0D0706C9-3114-7148-8894-E284976BDEAB}" type="presParOf" srcId="{29EAE1DB-CEF7-A740-BCCF-89E8AEC1FDAF}" destId="{41255852-9BC5-2241-A430-D2BDCF64901F}" srcOrd="0" destOrd="0" presId="urn:microsoft.com/office/officeart/2005/8/layout/hierarchy2"/>
    <dgm:cxn modelId="{0FB4CF45-CE6F-7F4D-A558-B9E5097DB1CD}" type="presParOf" srcId="{264057E5-6061-1447-B458-CABA6E07FC03}" destId="{E4B787C0-04BD-0246-973D-00127F7A754C}" srcOrd="3" destOrd="0" presId="urn:microsoft.com/office/officeart/2005/8/layout/hierarchy2"/>
    <dgm:cxn modelId="{C34D405C-A7C1-AE46-AA18-4994F6FE8912}" type="presParOf" srcId="{E4B787C0-04BD-0246-973D-00127F7A754C}" destId="{9EF6BEAF-6353-0F4C-B87B-01A7ECE1C7C5}" srcOrd="0" destOrd="0" presId="urn:microsoft.com/office/officeart/2005/8/layout/hierarchy2"/>
    <dgm:cxn modelId="{3A4CA59A-D369-974C-8899-D6F0B6749FCB}" type="presParOf" srcId="{E4B787C0-04BD-0246-973D-00127F7A754C}" destId="{112E2398-6A28-944B-86B6-C93ADE301525}" srcOrd="1" destOrd="0" presId="urn:microsoft.com/office/officeart/2005/8/layout/hierarchy2"/>
    <dgm:cxn modelId="{29B0E39A-6120-7840-B00C-D847E58BA174}" type="presParOf" srcId="{264057E5-6061-1447-B458-CABA6E07FC03}" destId="{46240A9C-7C10-A447-8AE6-69AFF51D9EF8}" srcOrd="4" destOrd="0" presId="urn:microsoft.com/office/officeart/2005/8/layout/hierarchy2"/>
    <dgm:cxn modelId="{B19AA161-5841-1644-B743-D93B57F9F5FB}" type="presParOf" srcId="{46240A9C-7C10-A447-8AE6-69AFF51D9EF8}" destId="{4FE07C40-CE32-5441-9C4A-68B47F2D10E0}" srcOrd="0" destOrd="0" presId="urn:microsoft.com/office/officeart/2005/8/layout/hierarchy2"/>
    <dgm:cxn modelId="{897DD640-3455-264D-8DD7-50C2211AA49F}" type="presParOf" srcId="{264057E5-6061-1447-B458-CABA6E07FC03}" destId="{E5C14612-16EC-6740-A497-7648F8C24442}" srcOrd="5" destOrd="0" presId="urn:microsoft.com/office/officeart/2005/8/layout/hierarchy2"/>
    <dgm:cxn modelId="{2F10847D-3B6F-D14B-9C73-BB2AFA2248AD}" type="presParOf" srcId="{E5C14612-16EC-6740-A497-7648F8C24442}" destId="{B07F5F39-F777-CF4C-BB4A-AD3DCCB7474E}" srcOrd="0" destOrd="0" presId="urn:microsoft.com/office/officeart/2005/8/layout/hierarchy2"/>
    <dgm:cxn modelId="{AE7F0B19-BADA-F949-88E8-07B65BC73451}" type="presParOf" srcId="{E5C14612-16EC-6740-A497-7648F8C24442}" destId="{235AAB16-0B5C-9A47-9FDA-6F8E27D5829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BD9337-0D7E-E64A-A763-CDE20B0597C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E0BD62-EC23-D24E-9127-15666D66494E}">
      <dgm:prSet phldrT="[Text]"/>
      <dgm:spPr/>
      <dgm:t>
        <a:bodyPr/>
        <a:lstStyle/>
        <a:p>
          <a:r>
            <a:rPr lang="de-DE" dirty="0"/>
            <a:t>Project Management</a:t>
          </a:r>
        </a:p>
      </dgm:t>
    </dgm:pt>
    <dgm:pt modelId="{FDC0E45C-D024-E04C-9410-F34F1BC885AC}" type="parTrans" cxnId="{09E22B57-D955-5342-91D4-ED05A5F04D39}">
      <dgm:prSet/>
      <dgm:spPr/>
      <dgm:t>
        <a:bodyPr/>
        <a:lstStyle/>
        <a:p>
          <a:endParaRPr lang="de-DE"/>
        </a:p>
      </dgm:t>
    </dgm:pt>
    <dgm:pt modelId="{9DEBE5D7-9D72-8144-B9F5-301B55AD4288}" type="sibTrans" cxnId="{09E22B57-D955-5342-91D4-ED05A5F04D39}">
      <dgm:prSet/>
      <dgm:spPr/>
      <dgm:t>
        <a:bodyPr/>
        <a:lstStyle/>
        <a:p>
          <a:endParaRPr lang="de-DE"/>
        </a:p>
      </dgm:t>
    </dgm:pt>
    <dgm:pt modelId="{3C582973-AA25-BF4C-AF9D-E6CC257CEFC6}">
      <dgm:prSet phldrT="[Text]"/>
      <dgm:spPr/>
      <dgm:t>
        <a:bodyPr/>
        <a:lstStyle/>
        <a:p>
          <a:r>
            <a:rPr lang="de-DE" dirty="0"/>
            <a:t>Coding</a:t>
          </a:r>
        </a:p>
      </dgm:t>
    </dgm:pt>
    <dgm:pt modelId="{460346A0-1363-8441-A7C7-D57622597FDE}" type="parTrans" cxnId="{C61221F7-71B4-C049-A304-2E0C08A285BB}">
      <dgm:prSet/>
      <dgm:spPr/>
      <dgm:t>
        <a:bodyPr/>
        <a:lstStyle/>
        <a:p>
          <a:endParaRPr lang="de-DE"/>
        </a:p>
      </dgm:t>
    </dgm:pt>
    <dgm:pt modelId="{13437EC9-29B5-1142-9F72-6C8F95B37CFA}" type="sibTrans" cxnId="{C61221F7-71B4-C049-A304-2E0C08A285BB}">
      <dgm:prSet/>
      <dgm:spPr/>
      <dgm:t>
        <a:bodyPr/>
        <a:lstStyle/>
        <a:p>
          <a:endParaRPr lang="de-DE"/>
        </a:p>
      </dgm:t>
    </dgm:pt>
    <dgm:pt modelId="{E13C1848-1F22-4F4E-9C9C-17B6A8F1A6A0}">
      <dgm:prSet phldrT="[Text]"/>
      <dgm:spPr/>
      <dgm:t>
        <a:bodyPr/>
        <a:lstStyle/>
        <a:p>
          <a:r>
            <a:rPr lang="de-DE" dirty="0" err="1"/>
            <a:t>Using</a:t>
          </a:r>
          <a:r>
            <a:rPr lang="de-DE" dirty="0"/>
            <a:t> </a:t>
          </a:r>
          <a:r>
            <a:rPr lang="de-DE" dirty="0" err="1"/>
            <a:t>available</a:t>
          </a:r>
          <a:r>
            <a:rPr lang="de-DE" dirty="0"/>
            <a:t> </a:t>
          </a:r>
          <a:r>
            <a:rPr lang="de-DE" dirty="0" err="1"/>
            <a:t>tools</a:t>
          </a:r>
          <a:endParaRPr lang="de-DE" dirty="0"/>
        </a:p>
      </dgm:t>
    </dgm:pt>
    <dgm:pt modelId="{F0B9980D-95A0-7144-8F32-D19240BF4FA4}" type="parTrans" cxnId="{514A882C-FF5D-724A-80AA-A967D4E0470C}">
      <dgm:prSet/>
      <dgm:spPr/>
      <dgm:t>
        <a:bodyPr/>
        <a:lstStyle/>
        <a:p>
          <a:endParaRPr lang="de-DE"/>
        </a:p>
      </dgm:t>
    </dgm:pt>
    <dgm:pt modelId="{90839DB6-764E-F246-9C68-07A14921A822}" type="sibTrans" cxnId="{514A882C-FF5D-724A-80AA-A967D4E0470C}">
      <dgm:prSet/>
      <dgm:spPr/>
      <dgm:t>
        <a:bodyPr/>
        <a:lstStyle/>
        <a:p>
          <a:endParaRPr lang="de-DE"/>
        </a:p>
      </dgm:t>
    </dgm:pt>
    <dgm:pt modelId="{86249904-8550-C742-95C1-1E8162AADF60}" type="pres">
      <dgm:prSet presAssocID="{00BD9337-0D7E-E64A-A763-CDE20B0597C0}" presName="Name0" presStyleCnt="0">
        <dgm:presLayoutVars>
          <dgm:dir/>
          <dgm:resizeHandles val="exact"/>
        </dgm:presLayoutVars>
      </dgm:prSet>
      <dgm:spPr/>
    </dgm:pt>
    <dgm:pt modelId="{40C102E7-0CC2-B148-96CC-715B1E363496}" type="pres">
      <dgm:prSet presAssocID="{BBE0BD62-EC23-D24E-9127-15666D66494E}" presName="node" presStyleLbl="node1" presStyleIdx="0" presStyleCnt="3">
        <dgm:presLayoutVars>
          <dgm:bulletEnabled val="1"/>
        </dgm:presLayoutVars>
      </dgm:prSet>
      <dgm:spPr/>
    </dgm:pt>
    <dgm:pt modelId="{C9D0FD92-699B-064B-BEFF-864A395D84B0}" type="pres">
      <dgm:prSet presAssocID="{9DEBE5D7-9D72-8144-B9F5-301B55AD4288}" presName="sibTrans" presStyleLbl="sibTrans2D1" presStyleIdx="0" presStyleCnt="2"/>
      <dgm:spPr/>
    </dgm:pt>
    <dgm:pt modelId="{D60F1085-7235-774F-B5E7-51E5DA68287F}" type="pres">
      <dgm:prSet presAssocID="{9DEBE5D7-9D72-8144-B9F5-301B55AD4288}" presName="connectorText" presStyleLbl="sibTrans2D1" presStyleIdx="0" presStyleCnt="2"/>
      <dgm:spPr/>
    </dgm:pt>
    <dgm:pt modelId="{4467C454-2891-7E45-AA70-DEA93FB9DE17}" type="pres">
      <dgm:prSet presAssocID="{3C582973-AA25-BF4C-AF9D-E6CC257CEFC6}" presName="node" presStyleLbl="node1" presStyleIdx="1" presStyleCnt="3" custLinFactNeighborY="2554">
        <dgm:presLayoutVars>
          <dgm:bulletEnabled val="1"/>
        </dgm:presLayoutVars>
      </dgm:prSet>
      <dgm:spPr/>
    </dgm:pt>
    <dgm:pt modelId="{029175C6-FBEC-CE4D-A3C5-FAF1663802BB}" type="pres">
      <dgm:prSet presAssocID="{13437EC9-29B5-1142-9F72-6C8F95B37CFA}" presName="sibTrans" presStyleLbl="sibTrans2D1" presStyleIdx="1" presStyleCnt="2"/>
      <dgm:spPr/>
    </dgm:pt>
    <dgm:pt modelId="{A3CDCFEE-85B4-844C-BBD5-65AF3CAD78E7}" type="pres">
      <dgm:prSet presAssocID="{13437EC9-29B5-1142-9F72-6C8F95B37CFA}" presName="connectorText" presStyleLbl="sibTrans2D1" presStyleIdx="1" presStyleCnt="2"/>
      <dgm:spPr/>
    </dgm:pt>
    <dgm:pt modelId="{152CF43C-312E-AC4B-A57F-5D8F83685943}" type="pres">
      <dgm:prSet presAssocID="{E13C1848-1F22-4F4E-9C9C-17B6A8F1A6A0}" presName="node" presStyleLbl="node1" presStyleIdx="2" presStyleCnt="3">
        <dgm:presLayoutVars>
          <dgm:bulletEnabled val="1"/>
        </dgm:presLayoutVars>
      </dgm:prSet>
      <dgm:spPr/>
    </dgm:pt>
  </dgm:ptLst>
  <dgm:cxnLst>
    <dgm:cxn modelId="{F5422D01-8A02-1D4F-A915-A6B3A66407C7}" type="presOf" srcId="{9DEBE5D7-9D72-8144-B9F5-301B55AD4288}" destId="{C9D0FD92-699B-064B-BEFF-864A395D84B0}" srcOrd="0" destOrd="0" presId="urn:microsoft.com/office/officeart/2005/8/layout/process1"/>
    <dgm:cxn modelId="{FC4A2A18-C6FA-5043-A68B-CD86B768E758}" type="presOf" srcId="{BBE0BD62-EC23-D24E-9127-15666D66494E}" destId="{40C102E7-0CC2-B148-96CC-715B1E363496}" srcOrd="0" destOrd="0" presId="urn:microsoft.com/office/officeart/2005/8/layout/process1"/>
    <dgm:cxn modelId="{514A882C-FF5D-724A-80AA-A967D4E0470C}" srcId="{00BD9337-0D7E-E64A-A763-CDE20B0597C0}" destId="{E13C1848-1F22-4F4E-9C9C-17B6A8F1A6A0}" srcOrd="2" destOrd="0" parTransId="{F0B9980D-95A0-7144-8F32-D19240BF4FA4}" sibTransId="{90839DB6-764E-F246-9C68-07A14921A822}"/>
    <dgm:cxn modelId="{674FA85C-B231-724D-8EEA-C711DB9EF525}" type="presOf" srcId="{13437EC9-29B5-1142-9F72-6C8F95B37CFA}" destId="{029175C6-FBEC-CE4D-A3C5-FAF1663802BB}" srcOrd="0" destOrd="0" presId="urn:microsoft.com/office/officeart/2005/8/layout/process1"/>
    <dgm:cxn modelId="{9BC3476C-3B72-E64E-A106-402BFDD43ECD}" type="presOf" srcId="{E13C1848-1F22-4F4E-9C9C-17B6A8F1A6A0}" destId="{152CF43C-312E-AC4B-A57F-5D8F83685943}" srcOrd="0" destOrd="0" presId="urn:microsoft.com/office/officeart/2005/8/layout/process1"/>
    <dgm:cxn modelId="{09E22B57-D955-5342-91D4-ED05A5F04D39}" srcId="{00BD9337-0D7E-E64A-A763-CDE20B0597C0}" destId="{BBE0BD62-EC23-D24E-9127-15666D66494E}" srcOrd="0" destOrd="0" parTransId="{FDC0E45C-D024-E04C-9410-F34F1BC885AC}" sibTransId="{9DEBE5D7-9D72-8144-B9F5-301B55AD4288}"/>
    <dgm:cxn modelId="{92CF2584-15F4-D34B-844B-0348963DD923}" type="presOf" srcId="{13437EC9-29B5-1142-9F72-6C8F95B37CFA}" destId="{A3CDCFEE-85B4-844C-BBD5-65AF3CAD78E7}" srcOrd="1" destOrd="0" presId="urn:microsoft.com/office/officeart/2005/8/layout/process1"/>
    <dgm:cxn modelId="{53BB31A4-88E4-C143-BD12-43238479313F}" type="presOf" srcId="{9DEBE5D7-9D72-8144-B9F5-301B55AD4288}" destId="{D60F1085-7235-774F-B5E7-51E5DA68287F}" srcOrd="1" destOrd="0" presId="urn:microsoft.com/office/officeart/2005/8/layout/process1"/>
    <dgm:cxn modelId="{A9123BE3-3EB1-8A49-8A1D-14A6670638AE}" type="presOf" srcId="{3C582973-AA25-BF4C-AF9D-E6CC257CEFC6}" destId="{4467C454-2891-7E45-AA70-DEA93FB9DE17}" srcOrd="0" destOrd="0" presId="urn:microsoft.com/office/officeart/2005/8/layout/process1"/>
    <dgm:cxn modelId="{C61221F7-71B4-C049-A304-2E0C08A285BB}" srcId="{00BD9337-0D7E-E64A-A763-CDE20B0597C0}" destId="{3C582973-AA25-BF4C-AF9D-E6CC257CEFC6}" srcOrd="1" destOrd="0" parTransId="{460346A0-1363-8441-A7C7-D57622597FDE}" sibTransId="{13437EC9-29B5-1142-9F72-6C8F95B37CFA}"/>
    <dgm:cxn modelId="{7CBF9AFF-E17D-C946-8A41-5107E8D0B193}" type="presOf" srcId="{00BD9337-0D7E-E64A-A763-CDE20B0597C0}" destId="{86249904-8550-C742-95C1-1E8162AADF60}" srcOrd="0" destOrd="0" presId="urn:microsoft.com/office/officeart/2005/8/layout/process1"/>
    <dgm:cxn modelId="{FCBE1F58-626F-8F49-8823-3EF814AC8EB5}" type="presParOf" srcId="{86249904-8550-C742-95C1-1E8162AADF60}" destId="{40C102E7-0CC2-B148-96CC-715B1E363496}" srcOrd="0" destOrd="0" presId="urn:microsoft.com/office/officeart/2005/8/layout/process1"/>
    <dgm:cxn modelId="{070ACD2D-957C-884B-B963-A78FE7005F2C}" type="presParOf" srcId="{86249904-8550-C742-95C1-1E8162AADF60}" destId="{C9D0FD92-699B-064B-BEFF-864A395D84B0}" srcOrd="1" destOrd="0" presId="urn:microsoft.com/office/officeart/2005/8/layout/process1"/>
    <dgm:cxn modelId="{ACCFD00A-0A68-2C42-BC0A-308CF51AA42A}" type="presParOf" srcId="{C9D0FD92-699B-064B-BEFF-864A395D84B0}" destId="{D60F1085-7235-774F-B5E7-51E5DA68287F}" srcOrd="0" destOrd="0" presId="urn:microsoft.com/office/officeart/2005/8/layout/process1"/>
    <dgm:cxn modelId="{EF70A38B-7627-0442-ABFE-DCBD7AC8C3B5}" type="presParOf" srcId="{86249904-8550-C742-95C1-1E8162AADF60}" destId="{4467C454-2891-7E45-AA70-DEA93FB9DE17}" srcOrd="2" destOrd="0" presId="urn:microsoft.com/office/officeart/2005/8/layout/process1"/>
    <dgm:cxn modelId="{F0E715B6-E46A-4243-838F-8A8FECC13D4A}" type="presParOf" srcId="{86249904-8550-C742-95C1-1E8162AADF60}" destId="{029175C6-FBEC-CE4D-A3C5-FAF1663802BB}" srcOrd="3" destOrd="0" presId="urn:microsoft.com/office/officeart/2005/8/layout/process1"/>
    <dgm:cxn modelId="{7E2BEF64-A7F7-904B-8519-536E067BEA08}" type="presParOf" srcId="{029175C6-FBEC-CE4D-A3C5-FAF1663802BB}" destId="{A3CDCFEE-85B4-844C-BBD5-65AF3CAD78E7}" srcOrd="0" destOrd="0" presId="urn:microsoft.com/office/officeart/2005/8/layout/process1"/>
    <dgm:cxn modelId="{4B666C35-9F16-4E44-8DDD-6751DEA156CE}" type="presParOf" srcId="{86249904-8550-C742-95C1-1E8162AADF60}" destId="{152CF43C-312E-AC4B-A57F-5D8F8368594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9613A-610F-374F-9787-09F1EDD82DB8}">
      <dsp:nvSpPr>
        <dsp:cNvPr id="0" name=""/>
        <dsp:cNvSpPr/>
      </dsp:nvSpPr>
      <dsp:spPr>
        <a:xfrm>
          <a:off x="554275" y="1248630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Beate</a:t>
          </a:r>
        </a:p>
      </dsp:txBody>
      <dsp:txXfrm>
        <a:off x="720527" y="1248630"/>
        <a:ext cx="872820" cy="693061"/>
      </dsp:txXfrm>
    </dsp:sp>
    <dsp:sp modelId="{B173518C-9931-054E-9D65-BEDCEEAC7F28}">
      <dsp:nvSpPr>
        <dsp:cNvPr id="0" name=""/>
        <dsp:cNvSpPr/>
      </dsp:nvSpPr>
      <dsp:spPr>
        <a:xfrm>
          <a:off x="554275" y="1941691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France</a:t>
          </a:r>
        </a:p>
      </dsp:txBody>
      <dsp:txXfrm>
        <a:off x="720527" y="1941691"/>
        <a:ext cx="872820" cy="693061"/>
      </dsp:txXfrm>
    </dsp:sp>
    <dsp:sp modelId="{11131A15-A348-B943-9BBF-631FAB707856}">
      <dsp:nvSpPr>
        <dsp:cNvPr id="0" name=""/>
        <dsp:cNvSpPr/>
      </dsp:nvSpPr>
      <dsp:spPr>
        <a:xfrm>
          <a:off x="554275" y="2634752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Profession</a:t>
          </a:r>
        </a:p>
      </dsp:txBody>
      <dsp:txXfrm>
        <a:off x="720527" y="2634752"/>
        <a:ext cx="872820" cy="693061"/>
      </dsp:txXfrm>
    </dsp:sp>
    <dsp:sp modelId="{FDFFD276-4563-A94B-8D77-9865483F6A86}">
      <dsp:nvSpPr>
        <dsp:cNvPr id="0" name=""/>
        <dsp:cNvSpPr/>
      </dsp:nvSpPr>
      <dsp:spPr>
        <a:xfrm>
          <a:off x="104" y="971544"/>
          <a:ext cx="692714" cy="692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Bild</a:t>
          </a:r>
        </a:p>
      </dsp:txBody>
      <dsp:txXfrm>
        <a:off x="101550" y="1072990"/>
        <a:ext cx="489822" cy="489822"/>
      </dsp:txXfrm>
    </dsp:sp>
    <dsp:sp modelId="{1EDD7619-6305-174F-95EF-DA91A310912F}">
      <dsp:nvSpPr>
        <dsp:cNvPr id="0" name=""/>
        <dsp:cNvSpPr/>
      </dsp:nvSpPr>
      <dsp:spPr>
        <a:xfrm>
          <a:off x="2286062" y="1248630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Kerstin</a:t>
          </a:r>
        </a:p>
      </dsp:txBody>
      <dsp:txXfrm>
        <a:off x="2452314" y="1248630"/>
        <a:ext cx="872820" cy="693061"/>
      </dsp:txXfrm>
    </dsp:sp>
    <dsp:sp modelId="{FC6AF115-0F26-5C4A-B100-ACBBED4AE1A3}">
      <dsp:nvSpPr>
        <dsp:cNvPr id="0" name=""/>
        <dsp:cNvSpPr/>
      </dsp:nvSpPr>
      <dsp:spPr>
        <a:xfrm>
          <a:off x="2286062" y="1941691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Germany</a:t>
          </a:r>
        </a:p>
      </dsp:txBody>
      <dsp:txXfrm>
        <a:off x="2452314" y="1941691"/>
        <a:ext cx="872820" cy="693061"/>
      </dsp:txXfrm>
    </dsp:sp>
    <dsp:sp modelId="{AA6A2A1C-BE82-9041-92A9-89648ACBE000}">
      <dsp:nvSpPr>
        <dsp:cNvPr id="0" name=""/>
        <dsp:cNvSpPr/>
      </dsp:nvSpPr>
      <dsp:spPr>
        <a:xfrm>
          <a:off x="2286062" y="2634752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Media Developer/ Analyst</a:t>
          </a:r>
        </a:p>
      </dsp:txBody>
      <dsp:txXfrm>
        <a:off x="2452314" y="2634752"/>
        <a:ext cx="872820" cy="693061"/>
      </dsp:txXfrm>
    </dsp:sp>
    <dsp:sp modelId="{973C81CD-2DE0-2A40-B2F2-93225828147D}">
      <dsp:nvSpPr>
        <dsp:cNvPr id="0" name=""/>
        <dsp:cNvSpPr/>
      </dsp:nvSpPr>
      <dsp:spPr>
        <a:xfrm>
          <a:off x="1731890" y="971544"/>
          <a:ext cx="692714" cy="692714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 dirty="0"/>
        </a:p>
      </dsp:txBody>
      <dsp:txXfrm>
        <a:off x="1833336" y="1072990"/>
        <a:ext cx="489822" cy="489822"/>
      </dsp:txXfrm>
    </dsp:sp>
    <dsp:sp modelId="{C6AF9BAB-D9BD-0040-98CB-7C86C432B123}">
      <dsp:nvSpPr>
        <dsp:cNvPr id="0" name=""/>
        <dsp:cNvSpPr/>
      </dsp:nvSpPr>
      <dsp:spPr>
        <a:xfrm>
          <a:off x="4017849" y="1248630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Merve</a:t>
          </a:r>
        </a:p>
      </dsp:txBody>
      <dsp:txXfrm>
        <a:off x="4184101" y="1248630"/>
        <a:ext cx="872820" cy="693061"/>
      </dsp:txXfrm>
    </dsp:sp>
    <dsp:sp modelId="{772391E1-2802-8147-924A-8094B729780C}">
      <dsp:nvSpPr>
        <dsp:cNvPr id="0" name=""/>
        <dsp:cNvSpPr/>
      </dsp:nvSpPr>
      <dsp:spPr>
        <a:xfrm>
          <a:off x="4017849" y="1941691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Turkey</a:t>
          </a:r>
        </a:p>
      </dsp:txBody>
      <dsp:txXfrm>
        <a:off x="4184101" y="1941691"/>
        <a:ext cx="872820" cy="693061"/>
      </dsp:txXfrm>
    </dsp:sp>
    <dsp:sp modelId="{07999F0D-8371-0442-990F-66276E4B865D}">
      <dsp:nvSpPr>
        <dsp:cNvPr id="0" name=""/>
        <dsp:cNvSpPr/>
      </dsp:nvSpPr>
      <dsp:spPr>
        <a:xfrm>
          <a:off x="4017849" y="2634752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 err="1"/>
            <a:t>Neuroscientiest</a:t>
          </a:r>
          <a:endParaRPr lang="de-DE" sz="900" kern="1200" dirty="0"/>
        </a:p>
      </dsp:txBody>
      <dsp:txXfrm>
        <a:off x="4184101" y="2634752"/>
        <a:ext cx="872820" cy="693061"/>
      </dsp:txXfrm>
    </dsp:sp>
    <dsp:sp modelId="{3C994110-A25E-7042-9FE3-AC3C5088C99B}">
      <dsp:nvSpPr>
        <dsp:cNvPr id="0" name=""/>
        <dsp:cNvSpPr/>
      </dsp:nvSpPr>
      <dsp:spPr>
        <a:xfrm>
          <a:off x="3463677" y="971544"/>
          <a:ext cx="692714" cy="692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Bild</a:t>
          </a:r>
        </a:p>
      </dsp:txBody>
      <dsp:txXfrm>
        <a:off x="3565123" y="1072990"/>
        <a:ext cx="489822" cy="489822"/>
      </dsp:txXfrm>
    </dsp:sp>
    <dsp:sp modelId="{B69E47D0-21D1-0846-BAAA-79F1E573FE16}">
      <dsp:nvSpPr>
        <dsp:cNvPr id="0" name=""/>
        <dsp:cNvSpPr/>
      </dsp:nvSpPr>
      <dsp:spPr>
        <a:xfrm>
          <a:off x="5749636" y="1248630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 err="1"/>
            <a:t>Muktadir</a:t>
          </a:r>
          <a:endParaRPr lang="de-DE" sz="900" kern="1200" dirty="0"/>
        </a:p>
      </dsp:txBody>
      <dsp:txXfrm>
        <a:off x="5915888" y="1248630"/>
        <a:ext cx="872820" cy="693061"/>
      </dsp:txXfrm>
    </dsp:sp>
    <dsp:sp modelId="{F220EBE6-A632-4B4C-900E-3455EA7D85A9}">
      <dsp:nvSpPr>
        <dsp:cNvPr id="0" name=""/>
        <dsp:cNvSpPr/>
      </dsp:nvSpPr>
      <dsp:spPr>
        <a:xfrm>
          <a:off x="5749636" y="1941691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?</a:t>
          </a:r>
        </a:p>
      </dsp:txBody>
      <dsp:txXfrm>
        <a:off x="5915888" y="1941691"/>
        <a:ext cx="872820" cy="693061"/>
      </dsp:txXfrm>
    </dsp:sp>
    <dsp:sp modelId="{CD12708C-F406-B84B-B100-507ADC33AC0E}">
      <dsp:nvSpPr>
        <dsp:cNvPr id="0" name=""/>
        <dsp:cNvSpPr/>
      </dsp:nvSpPr>
      <dsp:spPr>
        <a:xfrm>
          <a:off x="5749636" y="2634752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Profession</a:t>
          </a:r>
        </a:p>
      </dsp:txBody>
      <dsp:txXfrm>
        <a:off x="5915888" y="2634752"/>
        <a:ext cx="872820" cy="693061"/>
      </dsp:txXfrm>
    </dsp:sp>
    <dsp:sp modelId="{F9F7AA76-B71E-1849-941C-46FB6678ADA2}">
      <dsp:nvSpPr>
        <dsp:cNvPr id="0" name=""/>
        <dsp:cNvSpPr/>
      </dsp:nvSpPr>
      <dsp:spPr>
        <a:xfrm>
          <a:off x="5195464" y="971544"/>
          <a:ext cx="692714" cy="692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Bild</a:t>
          </a:r>
        </a:p>
      </dsp:txBody>
      <dsp:txXfrm>
        <a:off x="5296910" y="1072990"/>
        <a:ext cx="489822" cy="489822"/>
      </dsp:txXfrm>
    </dsp:sp>
    <dsp:sp modelId="{CC6A172C-BF98-9F48-97B5-B7995C890CC0}">
      <dsp:nvSpPr>
        <dsp:cNvPr id="0" name=""/>
        <dsp:cNvSpPr/>
      </dsp:nvSpPr>
      <dsp:spPr>
        <a:xfrm>
          <a:off x="7481423" y="1248630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Dominik </a:t>
          </a:r>
        </a:p>
      </dsp:txBody>
      <dsp:txXfrm>
        <a:off x="7647675" y="1248630"/>
        <a:ext cx="872820" cy="693061"/>
      </dsp:txXfrm>
    </dsp:sp>
    <dsp:sp modelId="{F3B8199E-5922-C642-B575-1909429A08F5}">
      <dsp:nvSpPr>
        <dsp:cNvPr id="0" name=""/>
        <dsp:cNvSpPr/>
      </dsp:nvSpPr>
      <dsp:spPr>
        <a:xfrm>
          <a:off x="7481423" y="1941691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Germany</a:t>
          </a:r>
        </a:p>
      </dsp:txBody>
      <dsp:txXfrm>
        <a:off x="7647675" y="1941691"/>
        <a:ext cx="872820" cy="693061"/>
      </dsp:txXfrm>
    </dsp:sp>
    <dsp:sp modelId="{9274D0EF-76DF-DD4C-98D0-52FEB88C41F5}">
      <dsp:nvSpPr>
        <dsp:cNvPr id="0" name=""/>
        <dsp:cNvSpPr/>
      </dsp:nvSpPr>
      <dsp:spPr>
        <a:xfrm>
          <a:off x="7481423" y="2634752"/>
          <a:ext cx="1039072" cy="6930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Sales Manager</a:t>
          </a:r>
        </a:p>
      </dsp:txBody>
      <dsp:txXfrm>
        <a:off x="7647675" y="2634752"/>
        <a:ext cx="872820" cy="693061"/>
      </dsp:txXfrm>
    </dsp:sp>
    <dsp:sp modelId="{B0435F03-BF56-1E49-847A-467BD5C538A1}">
      <dsp:nvSpPr>
        <dsp:cNvPr id="0" name=""/>
        <dsp:cNvSpPr/>
      </dsp:nvSpPr>
      <dsp:spPr>
        <a:xfrm>
          <a:off x="6927251" y="971544"/>
          <a:ext cx="692714" cy="692714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t="-58000" b="-5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kern="1200" dirty="0"/>
        </a:p>
      </dsp:txBody>
      <dsp:txXfrm>
        <a:off x="7028697" y="1072990"/>
        <a:ext cx="489822" cy="48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E13D8-2D9A-6043-8CC1-D463DA59B901}">
      <dsp:nvSpPr>
        <dsp:cNvPr id="0" name=""/>
        <dsp:cNvSpPr/>
      </dsp:nvSpPr>
      <dsp:spPr>
        <a:xfrm>
          <a:off x="458509" y="1358126"/>
          <a:ext cx="2358650" cy="1179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Urban Tree Management</a:t>
          </a:r>
        </a:p>
      </dsp:txBody>
      <dsp:txXfrm>
        <a:off x="493050" y="1392667"/>
        <a:ext cx="2289568" cy="1110243"/>
      </dsp:txXfrm>
    </dsp:sp>
    <dsp:sp modelId="{874F8954-FC6F-534D-9D7B-A8C800A4B90F}">
      <dsp:nvSpPr>
        <dsp:cNvPr id="0" name=""/>
        <dsp:cNvSpPr/>
      </dsp:nvSpPr>
      <dsp:spPr>
        <a:xfrm rot="18289469">
          <a:off x="2462836" y="1242430"/>
          <a:ext cx="16521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52108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>
        <a:off x="3247587" y="1228374"/>
        <a:ext cx="82605" cy="82605"/>
      </dsp:txXfrm>
    </dsp:sp>
    <dsp:sp modelId="{438C0D4F-CF3D-7742-ACAB-C76E03FC0C76}">
      <dsp:nvSpPr>
        <dsp:cNvPr id="0" name=""/>
        <dsp:cNvSpPr/>
      </dsp:nvSpPr>
      <dsp:spPr>
        <a:xfrm>
          <a:off x="3760620" y="1902"/>
          <a:ext cx="2358650" cy="1179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Which</a:t>
          </a:r>
          <a:r>
            <a:rPr lang="de-DE" sz="2000" kern="1200" dirty="0"/>
            <a:t> and </a:t>
          </a:r>
          <a:r>
            <a:rPr lang="de-DE" sz="2000" kern="1200" dirty="0" err="1"/>
            <a:t>where</a:t>
          </a:r>
          <a:r>
            <a:rPr lang="de-DE" sz="2000" kern="1200" dirty="0"/>
            <a:t> </a:t>
          </a:r>
          <a:r>
            <a:rPr lang="de-DE" sz="2000" kern="1200" dirty="0" err="1"/>
            <a:t>are</a:t>
          </a:r>
          <a:r>
            <a:rPr lang="de-DE" sz="2000" kern="1200" dirty="0"/>
            <a:t> </a:t>
          </a:r>
          <a:r>
            <a:rPr lang="de-DE" sz="2000" kern="1200" dirty="0" err="1"/>
            <a:t>trees</a:t>
          </a:r>
          <a:r>
            <a:rPr lang="de-DE" sz="2000" kern="1200" dirty="0"/>
            <a:t> </a:t>
          </a:r>
          <a:r>
            <a:rPr lang="de-DE" sz="2000" kern="1200" dirty="0" err="1"/>
            <a:t>existing</a:t>
          </a:r>
          <a:r>
            <a:rPr lang="de-DE" sz="2000" kern="1200" dirty="0"/>
            <a:t> in </a:t>
          </a:r>
          <a:r>
            <a:rPr lang="de-DE" sz="2000" kern="1200" dirty="0" err="1"/>
            <a:t>Dusseldorf</a:t>
          </a:r>
          <a:r>
            <a:rPr lang="de-DE" sz="2000" kern="1200" dirty="0"/>
            <a:t>?</a:t>
          </a:r>
        </a:p>
      </dsp:txBody>
      <dsp:txXfrm>
        <a:off x="3795161" y="36443"/>
        <a:ext cx="2289568" cy="1110243"/>
      </dsp:txXfrm>
    </dsp:sp>
    <dsp:sp modelId="{29EAE1DB-CEF7-A740-BCCF-89E8AEC1FDAF}">
      <dsp:nvSpPr>
        <dsp:cNvPr id="0" name=""/>
        <dsp:cNvSpPr/>
      </dsp:nvSpPr>
      <dsp:spPr>
        <a:xfrm>
          <a:off x="2817160" y="1920542"/>
          <a:ext cx="943460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43460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265303" y="1924202"/>
        <a:ext cx="47173" cy="47173"/>
      </dsp:txXfrm>
    </dsp:sp>
    <dsp:sp modelId="{9EF6BEAF-6353-0F4C-B87B-01A7ECE1C7C5}">
      <dsp:nvSpPr>
        <dsp:cNvPr id="0" name=""/>
        <dsp:cNvSpPr/>
      </dsp:nvSpPr>
      <dsp:spPr>
        <a:xfrm>
          <a:off x="3760620" y="1358126"/>
          <a:ext cx="2358650" cy="1179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How</a:t>
          </a:r>
          <a:r>
            <a:rPr lang="de-DE" sz="2000" kern="1200" dirty="0"/>
            <a:t> </a:t>
          </a:r>
          <a:r>
            <a:rPr lang="de-DE" sz="2000" kern="1200" dirty="0" err="1"/>
            <a:t>to</a:t>
          </a:r>
          <a:r>
            <a:rPr lang="de-DE" sz="2000" kern="1200" dirty="0"/>
            <a:t> </a:t>
          </a:r>
          <a:r>
            <a:rPr lang="de-DE" sz="2000" kern="1200" dirty="0" err="1"/>
            <a:t>qualify</a:t>
          </a:r>
          <a:r>
            <a:rPr lang="de-DE" sz="2000" kern="1200" dirty="0"/>
            <a:t> </a:t>
          </a:r>
          <a:r>
            <a:rPr lang="de-DE" sz="2000" kern="1200" dirty="0" err="1"/>
            <a:t>if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  <a:r>
            <a:rPr lang="de-DE" sz="2000" kern="1200" dirty="0" err="1"/>
            <a:t>tree</a:t>
          </a:r>
          <a:r>
            <a:rPr lang="de-DE" sz="2000" kern="1200" dirty="0"/>
            <a:t> </a:t>
          </a:r>
          <a:r>
            <a:rPr lang="de-DE" sz="2000" kern="1200" dirty="0" err="1"/>
            <a:t>can</a:t>
          </a:r>
          <a:r>
            <a:rPr lang="de-DE" sz="2000" kern="1200" dirty="0"/>
            <a:t> </a:t>
          </a:r>
          <a:r>
            <a:rPr lang="de-DE" sz="2000" kern="1200" dirty="0" err="1"/>
            <a:t>survive</a:t>
          </a:r>
          <a:r>
            <a:rPr lang="de-DE" sz="2000" kern="1200" dirty="0"/>
            <a:t> in </a:t>
          </a:r>
          <a:r>
            <a:rPr lang="de-DE" sz="2000" kern="1200" dirty="0" err="1"/>
            <a:t>Dusseldorf</a:t>
          </a:r>
          <a:r>
            <a:rPr lang="de-DE" sz="2000" kern="1200" dirty="0"/>
            <a:t>?</a:t>
          </a:r>
        </a:p>
      </dsp:txBody>
      <dsp:txXfrm>
        <a:off x="3795161" y="1392667"/>
        <a:ext cx="2289568" cy="1110243"/>
      </dsp:txXfrm>
    </dsp:sp>
    <dsp:sp modelId="{46240A9C-7C10-A447-8AE6-69AFF51D9EF8}">
      <dsp:nvSpPr>
        <dsp:cNvPr id="0" name=""/>
        <dsp:cNvSpPr/>
      </dsp:nvSpPr>
      <dsp:spPr>
        <a:xfrm rot="3310531">
          <a:off x="2462836" y="2598654"/>
          <a:ext cx="16521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52108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>
        <a:off x="3247587" y="2584598"/>
        <a:ext cx="82605" cy="82605"/>
      </dsp:txXfrm>
    </dsp:sp>
    <dsp:sp modelId="{B07F5F39-F777-CF4C-BB4A-AD3DCCB7474E}">
      <dsp:nvSpPr>
        <dsp:cNvPr id="0" name=""/>
        <dsp:cNvSpPr/>
      </dsp:nvSpPr>
      <dsp:spPr>
        <a:xfrm>
          <a:off x="3760620" y="2714350"/>
          <a:ext cx="2358650" cy="1179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Which</a:t>
          </a:r>
          <a:r>
            <a:rPr lang="de-DE" sz="2000" kern="1200" dirty="0"/>
            <a:t> </a:t>
          </a:r>
          <a:r>
            <a:rPr lang="de-DE" sz="2000" kern="1200" dirty="0" err="1"/>
            <a:t>weather</a:t>
          </a:r>
          <a:r>
            <a:rPr lang="de-DE" sz="2000" kern="1200" dirty="0"/>
            <a:t> </a:t>
          </a:r>
          <a:r>
            <a:rPr lang="de-DE" sz="2000" kern="1200" dirty="0" err="1"/>
            <a:t>conditions</a:t>
          </a:r>
          <a:r>
            <a:rPr lang="de-DE" sz="2000" kern="1200" dirty="0"/>
            <a:t> </a:t>
          </a:r>
          <a:r>
            <a:rPr lang="de-DE" sz="2000" kern="1200" dirty="0" err="1"/>
            <a:t>are</a:t>
          </a:r>
          <a:r>
            <a:rPr lang="de-DE" sz="2000" kern="1200" dirty="0"/>
            <a:t> </a:t>
          </a:r>
          <a:r>
            <a:rPr lang="de-DE" sz="2000" kern="1200" dirty="0" err="1"/>
            <a:t>affecting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  <a:r>
            <a:rPr lang="de-DE" sz="2000" kern="1200" dirty="0" err="1"/>
            <a:t>trees</a:t>
          </a:r>
          <a:r>
            <a:rPr lang="de-DE" sz="2000" kern="1200" dirty="0"/>
            <a:t> in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  <a:r>
            <a:rPr lang="de-DE" sz="2000" kern="1200" dirty="0" err="1"/>
            <a:t>city</a:t>
          </a:r>
          <a:r>
            <a:rPr lang="de-DE" sz="2000" kern="1200" dirty="0"/>
            <a:t>?</a:t>
          </a:r>
        </a:p>
      </dsp:txBody>
      <dsp:txXfrm>
        <a:off x="3795161" y="2748891"/>
        <a:ext cx="2289568" cy="11102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102E7-0CC2-B148-96CC-715B1E363496}">
      <dsp:nvSpPr>
        <dsp:cNvPr id="0" name=""/>
        <dsp:cNvSpPr/>
      </dsp:nvSpPr>
      <dsp:spPr>
        <a:xfrm>
          <a:off x="5357" y="0"/>
          <a:ext cx="1601390" cy="577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Project Management</a:t>
          </a:r>
        </a:p>
      </dsp:txBody>
      <dsp:txXfrm>
        <a:off x="22270" y="16913"/>
        <a:ext cx="1567564" cy="543614"/>
      </dsp:txXfrm>
    </dsp:sp>
    <dsp:sp modelId="{C9D0FD92-699B-064B-BEFF-864A395D84B0}">
      <dsp:nvSpPr>
        <dsp:cNvPr id="0" name=""/>
        <dsp:cNvSpPr/>
      </dsp:nvSpPr>
      <dsp:spPr>
        <a:xfrm>
          <a:off x="1766887" y="9014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1766887" y="169576"/>
        <a:ext cx="237646" cy="238286"/>
      </dsp:txXfrm>
    </dsp:sp>
    <dsp:sp modelId="{4467C454-2891-7E45-AA70-DEA93FB9DE17}">
      <dsp:nvSpPr>
        <dsp:cNvPr id="0" name=""/>
        <dsp:cNvSpPr/>
      </dsp:nvSpPr>
      <dsp:spPr>
        <a:xfrm>
          <a:off x="2247304" y="0"/>
          <a:ext cx="1601390" cy="577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Coding</a:t>
          </a:r>
        </a:p>
      </dsp:txBody>
      <dsp:txXfrm>
        <a:off x="2264217" y="16913"/>
        <a:ext cx="1567564" cy="543614"/>
      </dsp:txXfrm>
    </dsp:sp>
    <dsp:sp modelId="{029175C6-FBEC-CE4D-A3C5-FAF1663802BB}">
      <dsp:nvSpPr>
        <dsp:cNvPr id="0" name=""/>
        <dsp:cNvSpPr/>
      </dsp:nvSpPr>
      <dsp:spPr>
        <a:xfrm>
          <a:off x="4008834" y="9014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4008834" y="169576"/>
        <a:ext cx="237646" cy="238286"/>
      </dsp:txXfrm>
    </dsp:sp>
    <dsp:sp modelId="{152CF43C-312E-AC4B-A57F-5D8F83685943}">
      <dsp:nvSpPr>
        <dsp:cNvPr id="0" name=""/>
        <dsp:cNvSpPr/>
      </dsp:nvSpPr>
      <dsp:spPr>
        <a:xfrm>
          <a:off x="4489251" y="0"/>
          <a:ext cx="1601390" cy="577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Using</a:t>
          </a:r>
          <a:r>
            <a:rPr lang="de-DE" sz="1600" kern="1200" dirty="0"/>
            <a:t> </a:t>
          </a:r>
          <a:r>
            <a:rPr lang="de-DE" sz="1600" kern="1200" dirty="0" err="1"/>
            <a:t>available</a:t>
          </a:r>
          <a:r>
            <a:rPr lang="de-DE" sz="1600" kern="1200" dirty="0"/>
            <a:t> </a:t>
          </a:r>
          <a:r>
            <a:rPr lang="de-DE" sz="1600" kern="1200" dirty="0" err="1"/>
            <a:t>tools</a:t>
          </a:r>
          <a:endParaRPr lang="de-DE" sz="1600" kern="1200" dirty="0"/>
        </a:p>
      </dsp:txBody>
      <dsp:txXfrm>
        <a:off x="4506164" y="16913"/>
        <a:ext cx="1567564" cy="543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e21e0395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e21e0395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e21e039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ee21e0395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21e03950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ee21e03950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161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21e03950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ee21e03950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e21e0395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ee21e0395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e21e0395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ee21e0395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e21e0395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ee21e0395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81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e21e03950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ee21e03950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e21e0395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ee21e0395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Pages">
  <p:cSld name="CUSTOM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5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16" name="Google Shape;16;p25"/>
          <p:cNvCxnSpPr/>
          <p:nvPr/>
        </p:nvCxnSpPr>
        <p:spPr>
          <a:xfrm>
            <a:off x="343000" y="727850"/>
            <a:ext cx="6860100" cy="0"/>
          </a:xfrm>
          <a:prstGeom prst="straightConnector1">
            <a:avLst/>
          </a:prstGeom>
          <a:noFill/>
          <a:ln w="9525" cap="flat" cmpd="sng">
            <a:solidFill>
              <a:srgbClr val="F7F7F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3" descr="Ein Bild, das draußen, Natur, Stad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 l="28419" t="6381" r="5975"/>
          <a:stretch/>
        </p:blipFill>
        <p:spPr>
          <a:xfrm>
            <a:off x="-139485" y="-193864"/>
            <a:ext cx="9407473" cy="551070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3"/>
          <p:cNvSpPr/>
          <p:nvPr/>
        </p:nvSpPr>
        <p:spPr>
          <a:xfrm>
            <a:off x="-139485" y="-193864"/>
            <a:ext cx="4422469" cy="55035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3725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" name="Google Shape;20;p23"/>
          <p:cNvSpPr/>
          <p:nvPr/>
        </p:nvSpPr>
        <p:spPr>
          <a:xfrm>
            <a:off x="1684422" y="-193864"/>
            <a:ext cx="3752235" cy="55035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3725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21;p23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2" name="Google Shape;2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4225" y="69200"/>
            <a:ext cx="3160949" cy="7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3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6"/>
          <p:cNvSpPr/>
          <p:nvPr/>
        </p:nvSpPr>
        <p:spPr>
          <a:xfrm>
            <a:off x="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3725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28" name="Google Shape;28;p26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481475" y="2651125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ubTitle" idx="1"/>
          </p:nvPr>
        </p:nvSpPr>
        <p:spPr>
          <a:xfrm>
            <a:off x="517775" y="3243675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Section Title V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7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7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6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pic>
        <p:nvPicPr>
          <p:cNvPr id="8" name="Google Shape;8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151" y="173080"/>
            <a:ext cx="462735" cy="46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59596" y="173080"/>
            <a:ext cx="464401" cy="464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e21e03950_0_22"/>
          <p:cNvSpPr txBox="1">
            <a:spLocks noGrp="1"/>
          </p:cNvSpPr>
          <p:nvPr>
            <p:ph type="title"/>
          </p:nvPr>
        </p:nvSpPr>
        <p:spPr>
          <a:xfrm>
            <a:off x="506574" y="2555973"/>
            <a:ext cx="6713209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de-DE" b="1" dirty="0"/>
              <a:t>URBAN TREE MANAGEMENT FOR THE CITY OF DÜSSELDORF</a:t>
            </a:r>
            <a:br>
              <a:rPr lang="de-DE" b="1" dirty="0"/>
            </a:br>
            <a:r>
              <a:rPr lang="de-DE" sz="2000" dirty="0"/>
              <a:t>Beate, Kerstin, Merve, </a:t>
            </a:r>
            <a:r>
              <a:rPr lang="de-DE" sz="2000" dirty="0" err="1"/>
              <a:t>Muktadir</a:t>
            </a:r>
            <a:r>
              <a:rPr lang="de-DE" sz="2000" dirty="0"/>
              <a:t>, Dominik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e21e03950_0_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134" name="Google Shape;134;gee21e03950_0_26"/>
          <p:cNvSpPr txBox="1">
            <a:spLocks noGrp="1"/>
          </p:cNvSpPr>
          <p:nvPr>
            <p:ph type="title"/>
          </p:nvPr>
        </p:nvSpPr>
        <p:spPr>
          <a:xfrm>
            <a:off x="481475" y="2651125"/>
            <a:ext cx="7056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endParaRPr/>
          </a:p>
        </p:txBody>
      </p:sp>
      <p:sp>
        <p:nvSpPr>
          <p:cNvPr id="135" name="Google Shape;135;gee21e03950_0_26"/>
          <p:cNvSpPr txBox="1">
            <a:spLocks noGrp="1"/>
          </p:cNvSpPr>
          <p:nvPr>
            <p:ph type="subTitle" idx="1"/>
          </p:nvPr>
        </p:nvSpPr>
        <p:spPr>
          <a:xfrm>
            <a:off x="517775" y="3243675"/>
            <a:ext cx="732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de-DE"/>
              <a:t>Potential topics for the presentation</a:t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3942000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Problems &amp; Solutions</a:t>
            </a:r>
            <a:endParaRPr sz="1250" b="1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5491409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Learnings</a:t>
            </a:r>
            <a:endParaRPr sz="1200" b="1" i="0" u="none" strike="noStrike" cap="none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7040818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Demo</a:t>
            </a:r>
            <a:endParaRPr sz="1250" b="1" i="0" u="none" strike="noStrike" cap="none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2392591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Idea and Project Outline</a:t>
            </a:r>
            <a:endParaRPr sz="1250" b="1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43182" y="194175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Intro &amp; Team</a:t>
            </a:r>
            <a:endParaRPr sz="1250" b="1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e21e03950_0_30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a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live in?</a:t>
            </a:r>
            <a:endParaRPr dirty="0"/>
          </a:p>
        </p:txBody>
      </p:sp>
      <p:sp>
        <p:nvSpPr>
          <p:cNvPr id="74" name="Google Shape;74;gee21e03950_0_303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Intro &amp; Team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3F60941-18C9-9B2D-5BC5-3EA6DE886C75}"/>
              </a:ext>
            </a:extLst>
          </p:cNvPr>
          <p:cNvSpPr txBox="1"/>
          <p:nvPr/>
        </p:nvSpPr>
        <p:spPr>
          <a:xfrm>
            <a:off x="705099" y="1157802"/>
            <a:ext cx="171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Good infrastructure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75F17B-401D-F333-CAA2-8C1A3D7D7DA8}"/>
              </a:ext>
            </a:extLst>
          </p:cNvPr>
          <p:cNvSpPr txBox="1"/>
          <p:nvPr/>
        </p:nvSpPr>
        <p:spPr>
          <a:xfrm>
            <a:off x="2964567" y="1600984"/>
            <a:ext cx="171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Big parks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054B85F-3CDD-49BE-F28A-97A96C7820FB}"/>
              </a:ext>
            </a:extLst>
          </p:cNvPr>
          <p:cNvSpPr txBox="1"/>
          <p:nvPr/>
        </p:nvSpPr>
        <p:spPr>
          <a:xfrm>
            <a:off x="1759131" y="2651250"/>
            <a:ext cx="2107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Trees within the city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B3EB2C-B19A-8516-7325-62D4DB111F43}"/>
              </a:ext>
            </a:extLst>
          </p:cNvPr>
          <p:cNvSpPr txBox="1"/>
          <p:nvPr/>
        </p:nvSpPr>
        <p:spPr>
          <a:xfrm>
            <a:off x="5665512" y="1307787"/>
            <a:ext cx="2107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Good cultural offering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F95141-7C17-FE28-58C2-6AF35B9A2A3B}"/>
              </a:ext>
            </a:extLst>
          </p:cNvPr>
          <p:cNvSpPr txBox="1"/>
          <p:nvPr/>
        </p:nvSpPr>
        <p:spPr>
          <a:xfrm>
            <a:off x="4819235" y="2234418"/>
            <a:ext cx="2481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Optimal weather conditions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BF9AFC-3B1C-EF76-80E2-D2CFF95B6DB5}"/>
              </a:ext>
            </a:extLst>
          </p:cNvPr>
          <p:cNvSpPr txBox="1"/>
          <p:nvPr/>
        </p:nvSpPr>
        <p:spPr>
          <a:xfrm>
            <a:off x="5665512" y="3590643"/>
            <a:ext cx="2481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Sport clubs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240364-B2D6-62B5-E857-363B602BE604}"/>
              </a:ext>
            </a:extLst>
          </p:cNvPr>
          <p:cNvSpPr txBox="1"/>
          <p:nvPr/>
        </p:nvSpPr>
        <p:spPr>
          <a:xfrm>
            <a:off x="3072349" y="3625480"/>
            <a:ext cx="2481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Diverse society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36466C-9EFF-712A-B4E0-BF882A1A4AF3}"/>
              </a:ext>
            </a:extLst>
          </p:cNvPr>
          <p:cNvSpPr txBox="1"/>
          <p:nvPr/>
        </p:nvSpPr>
        <p:spPr>
          <a:xfrm>
            <a:off x="797127" y="3590643"/>
            <a:ext cx="2481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Active nightlife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06D3AE-1DAD-300A-22DC-4915CAFE8914}"/>
              </a:ext>
            </a:extLst>
          </p:cNvPr>
          <p:cNvSpPr/>
          <p:nvPr/>
        </p:nvSpPr>
        <p:spPr>
          <a:xfrm>
            <a:off x="1519085" y="2421326"/>
            <a:ext cx="2303277" cy="76101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36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e21e03950_0_30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Who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74" name="Google Shape;74;gee21e03950_0_303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Intro &amp; Team</a:t>
            </a:r>
            <a:endParaRPr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8858ACB3-C01F-A4EA-59B7-1A905129C8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640147"/>
              </p:ext>
            </p:extLst>
          </p:nvPr>
        </p:nvGraphicFramePr>
        <p:xfrm>
          <a:off x="311701" y="703916"/>
          <a:ext cx="8520600" cy="4299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21e03950_0_35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on?</a:t>
            </a:r>
            <a:endParaRPr dirty="0"/>
          </a:p>
        </p:txBody>
      </p:sp>
      <p:sp>
        <p:nvSpPr>
          <p:cNvPr id="81" name="Google Shape;81;gee21e03950_0_357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Problem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953CE44-453C-4BA6-3822-EA44A787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857" y="703916"/>
            <a:ext cx="3564386" cy="438693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FB16CD7-4D89-87B4-75E1-C31B349C3E87}"/>
              </a:ext>
            </a:extLst>
          </p:cNvPr>
          <p:cNvSpPr txBox="1"/>
          <p:nvPr/>
        </p:nvSpPr>
        <p:spPr>
          <a:xfrm>
            <a:off x="311700" y="23877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Endangered trees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A3C0EB-D93A-4514-9AA4-DD62E5B7B4F4}"/>
              </a:ext>
            </a:extLst>
          </p:cNvPr>
          <p:cNvSpPr txBox="1"/>
          <p:nvPr/>
        </p:nvSpPr>
        <p:spPr>
          <a:xfrm>
            <a:off x="311700" y="4644446"/>
            <a:ext cx="209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https://</a:t>
            </a:r>
            <a:r>
              <a:rPr lang="en-GB" sz="700" dirty="0" err="1"/>
              <a:t>www.spektrum.de</a:t>
            </a:r>
            <a:r>
              <a:rPr lang="en-GB" sz="700" dirty="0"/>
              <a:t>/news/</a:t>
            </a:r>
            <a:r>
              <a:rPr lang="en-GB" sz="700" dirty="0" err="1"/>
              <a:t>baumsterben</a:t>
            </a:r>
            <a:r>
              <a:rPr lang="en-GB" sz="700" dirty="0"/>
              <a:t>-die-</a:t>
            </a:r>
            <a:r>
              <a:rPr lang="en-GB" sz="700" dirty="0" err="1"/>
              <a:t>letzten</a:t>
            </a:r>
            <a:r>
              <a:rPr lang="en-GB" sz="700" dirty="0"/>
              <a:t>-</a:t>
            </a:r>
            <a:r>
              <a:rPr lang="en-GB" sz="700" dirty="0" err="1"/>
              <a:t>ihrer</a:t>
            </a:r>
            <a:r>
              <a:rPr lang="en-GB" sz="700" dirty="0"/>
              <a:t>-art/2057895</a:t>
            </a: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89CC0C2A-D18C-AD7E-5853-50B318CEEDF6}"/>
              </a:ext>
            </a:extLst>
          </p:cNvPr>
          <p:cNvSpPr/>
          <p:nvPr/>
        </p:nvSpPr>
        <p:spPr>
          <a:xfrm>
            <a:off x="5855110" y="2571750"/>
            <a:ext cx="471948" cy="74663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10D0DF1-7826-7136-44B7-12DA5B903DBF}"/>
              </a:ext>
            </a:extLst>
          </p:cNvPr>
          <p:cNvSpPr txBox="1"/>
          <p:nvPr/>
        </p:nvSpPr>
        <p:spPr>
          <a:xfrm>
            <a:off x="6364932" y="2615343"/>
            <a:ext cx="272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Are our trees in Dusseldorf in danger?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e21e03950_0_36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in Düsseldorf?</a:t>
            </a:r>
            <a:endParaRPr dirty="0"/>
          </a:p>
        </p:txBody>
      </p:sp>
      <p:sp>
        <p:nvSpPr>
          <p:cNvPr id="88" name="Google Shape;88;gee21e03950_0_36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Solution</a:t>
            </a:r>
            <a:endParaRPr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079CE30E-9003-6B3B-E24C-609EF074E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941543"/>
              </p:ext>
            </p:extLst>
          </p:nvPr>
        </p:nvGraphicFramePr>
        <p:xfrm>
          <a:off x="1253613" y="905806"/>
          <a:ext cx="6577781" cy="3895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e21e03950_0_36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of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88" name="Google Shape;88;gee21e03950_0_36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dirty="0"/>
              <a:t>Solution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23889D-6A1A-C1DD-3BF3-60A4469C956F}"/>
              </a:ext>
            </a:extLst>
          </p:cNvPr>
          <p:cNvSpPr txBox="1"/>
          <p:nvPr/>
        </p:nvSpPr>
        <p:spPr>
          <a:xfrm>
            <a:off x="516194" y="2263973"/>
            <a:ext cx="2344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Screenshots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BAF6D5C-0016-E4FB-E41B-9C08B725C1A1}"/>
              </a:ext>
            </a:extLst>
          </p:cNvPr>
          <p:cNvSpPr txBox="1"/>
          <p:nvPr/>
        </p:nvSpPr>
        <p:spPr>
          <a:xfrm>
            <a:off x="5019368" y="1022279"/>
            <a:ext cx="38129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/>
              <a:t>Key Take-aways</a:t>
            </a:r>
          </a:p>
          <a:p>
            <a:endParaRPr lang="en-GB" sz="1600" b="1" dirty="0"/>
          </a:p>
          <a:p>
            <a:endParaRPr lang="en-GB" sz="1600" b="1" dirty="0"/>
          </a:p>
          <a:p>
            <a:endParaRPr lang="en-GB" sz="1600" b="1" dirty="0"/>
          </a:p>
          <a:p>
            <a:pPr marL="285750" indent="-28575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Dusseldorf has still lots of trees that are not perfectly fitted for the environmental conditions!</a:t>
            </a:r>
          </a:p>
          <a:p>
            <a:pPr marL="285750" indent="-285750">
              <a:buFont typeface="Wingdings" pitchFamily="2" charset="2"/>
              <a:buChar char="à"/>
            </a:pPr>
            <a:endParaRPr lang="en-GB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Dusseldorf is nowadays planting more trees that are better weather resistant.</a:t>
            </a:r>
          </a:p>
          <a:p>
            <a:r>
              <a:rPr lang="en-GB" dirty="0">
                <a:sym typeface="Wingdings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600" b="1" dirty="0"/>
          </a:p>
          <a:p>
            <a:endParaRPr lang="en-GB" sz="1600" b="1" dirty="0"/>
          </a:p>
          <a:p>
            <a:endParaRPr lang="en-GB" sz="1600" b="1" dirty="0"/>
          </a:p>
        </p:txBody>
      </p:sp>
      <p:pic>
        <p:nvPicPr>
          <p:cNvPr id="5" name="Grafik 4" descr="Ein Bild, das Karte enthält.">
            <a:extLst>
              <a:ext uri="{FF2B5EF4-FFF2-40B4-BE49-F238E27FC236}">
                <a16:creationId xmlns:a16="http://schemas.microsoft.com/office/drawing/2014/main" id="{BC64D561-2FC2-C2DE-42C9-C4660D130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4" y="1148978"/>
            <a:ext cx="4546802" cy="35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8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e21e03950_0_37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Learnings</a:t>
            </a:r>
            <a:endParaRPr/>
          </a:p>
        </p:txBody>
      </p:sp>
      <p:sp>
        <p:nvSpPr>
          <p:cNvPr id="95" name="Google Shape;95;gee21e03950_0_373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Some ideas for this section</a:t>
            </a:r>
            <a:endParaRPr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C1D2355-82C2-4B57-8D55-2AE38130B55A}"/>
              </a:ext>
            </a:extLst>
          </p:cNvPr>
          <p:cNvSpPr txBox="1"/>
          <p:nvPr/>
        </p:nvSpPr>
        <p:spPr>
          <a:xfrm>
            <a:off x="0" y="1716607"/>
            <a:ext cx="4572000" cy="261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What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do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have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learned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?</a:t>
            </a: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General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knowledge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about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Python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programming</a:t>
            </a:r>
            <a:endParaRPr lang="de-DE" dirty="0">
              <a:latin typeface="Livvic"/>
              <a:ea typeface="Livvic"/>
              <a:cs typeface="Livvic"/>
              <a:sym typeface="Livvic"/>
            </a:endParaRP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Understanding code and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coding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enviorment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that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was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used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Coordination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of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distributed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teams</a:t>
            </a:r>
            <a:endParaRPr lang="de-DE"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D5B6EC-4FA4-F092-9EC1-F33963B58BF5}"/>
              </a:ext>
            </a:extLst>
          </p:cNvPr>
          <p:cNvSpPr txBox="1"/>
          <p:nvPr/>
        </p:nvSpPr>
        <p:spPr>
          <a:xfrm>
            <a:off x="4572000" y="1716606"/>
            <a:ext cx="4572000" cy="261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What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would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we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like </a:t>
            </a:r>
            <a:r>
              <a:rPr lang="de-DE" b="1" dirty="0" err="1">
                <a:latin typeface="Livvic"/>
                <a:ea typeface="Livvic"/>
                <a:cs typeface="Livvic"/>
                <a:sym typeface="Livvic"/>
              </a:rPr>
              <a:t>to</a:t>
            </a:r>
            <a:r>
              <a:rPr lang="de-DE" b="1" dirty="0">
                <a:latin typeface="Livvic"/>
                <a:ea typeface="Livvic"/>
                <a:cs typeface="Livvic"/>
                <a:sym typeface="Livvic"/>
              </a:rPr>
              <a:t> do different?</a:t>
            </a: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Having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more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face2face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sessions</a:t>
            </a:r>
            <a:endParaRPr lang="de-DE" dirty="0">
              <a:latin typeface="Livvic"/>
              <a:ea typeface="Livvic"/>
              <a:cs typeface="Livvic"/>
              <a:sym typeface="Livvic"/>
            </a:endParaRP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Ha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ving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more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often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coordination</a:t>
            </a:r>
            <a:r>
              <a:rPr lang="de-DE" dirty="0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dirty="0" err="1">
                <a:latin typeface="Livvic"/>
                <a:ea typeface="Livvic"/>
                <a:cs typeface="Livvic"/>
                <a:sym typeface="Livvic"/>
              </a:rPr>
              <a:t>meetings</a:t>
            </a:r>
            <a:endParaRPr lang="de-DE" dirty="0">
              <a:latin typeface="Livvic"/>
              <a:ea typeface="Livvic"/>
              <a:cs typeface="Livvic"/>
              <a:sym typeface="Livvic"/>
            </a:endParaRPr>
          </a:p>
          <a:p>
            <a:pPr marL="7429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Distributing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the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work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fairer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between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the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group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de-DE" sz="1400" b="0" i="0" u="none" strike="noStrike" cap="none" dirty="0" err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members</a:t>
            </a:r>
            <a:endParaRPr lang="de-DE"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572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de-DE" sz="1400" b="0" i="0" u="none" strike="noStrike" cap="none" dirty="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4C7EB931-A379-55FA-7A7E-CE30E78F8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372148"/>
              </p:ext>
            </p:extLst>
          </p:nvPr>
        </p:nvGraphicFramePr>
        <p:xfrm>
          <a:off x="1524000" y="1084252"/>
          <a:ext cx="6096000" cy="577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6D112AE3-A9E2-3B85-7585-CCB81C4554E6}"/>
              </a:ext>
            </a:extLst>
          </p:cNvPr>
          <p:cNvSpPr/>
          <p:nvPr/>
        </p:nvSpPr>
        <p:spPr>
          <a:xfrm>
            <a:off x="442452" y="4439265"/>
            <a:ext cx="8389848" cy="3621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There is data available for every problem to be analysed!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e21e03950_0_38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Demo</a:t>
            </a:r>
            <a:endParaRPr/>
          </a:p>
        </p:txBody>
      </p:sp>
      <p:sp>
        <p:nvSpPr>
          <p:cNvPr id="102" name="Google Shape;102;gee21e03950_0_381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/>
              <a:t>Some ideas for this section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Bildschirmpräsentation (16:9)</PresentationFormat>
  <Paragraphs>83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Livvic</vt:lpstr>
      <vt:lpstr>Wingdings</vt:lpstr>
      <vt:lpstr>Open Sans Light</vt:lpstr>
      <vt:lpstr>Quattrocento Sans</vt:lpstr>
      <vt:lpstr>Arial</vt:lpstr>
      <vt:lpstr>Simple Light</vt:lpstr>
      <vt:lpstr>URBAN TREE MANAGEMENT FOR THE CITY OF DÜSSELDORF Beate, Kerstin, Merve, Muktadir, Dominik </vt:lpstr>
      <vt:lpstr>Agenda</vt:lpstr>
      <vt:lpstr>What makes a city worth to live in?</vt:lpstr>
      <vt:lpstr>Who has worked on this project?</vt:lpstr>
      <vt:lpstr>Which problem do we would like to work on?</vt:lpstr>
      <vt:lpstr>How are we able to analyze the situation in Düsseldorf?</vt:lpstr>
      <vt:lpstr>What was the result of our research?</vt:lpstr>
      <vt:lpstr>Learnings</vt:lpstr>
      <vt:lpstr>Demo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Betteray</dc:creator>
  <cp:lastModifiedBy>Marius Siedliski</cp:lastModifiedBy>
  <cp:revision>4</cp:revision>
  <dcterms:modified xsi:type="dcterms:W3CDTF">2023-09-16T16:01:38Z</dcterms:modified>
</cp:coreProperties>
</file>